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81" r:id="rId2"/>
    <p:sldId id="277" r:id="rId3"/>
    <p:sldId id="276" r:id="rId4"/>
    <p:sldId id="258" r:id="rId5"/>
    <p:sldId id="259" r:id="rId6"/>
    <p:sldId id="266" r:id="rId7"/>
    <p:sldId id="278" r:id="rId8"/>
    <p:sldId id="283" r:id="rId9"/>
    <p:sldId id="279" r:id="rId10"/>
    <p:sldId id="284" r:id="rId11"/>
    <p:sldId id="262" r:id="rId12"/>
    <p:sldId id="274" r:id="rId13"/>
    <p:sldId id="268" r:id="rId14"/>
    <p:sldId id="285" r:id="rId15"/>
    <p:sldId id="286" r:id="rId16"/>
    <p:sldId id="27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C"/>
    <a:srgbClr val="B2B2B2"/>
    <a:srgbClr val="177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3000" autoAdjust="0"/>
  </p:normalViewPr>
  <p:slideViewPr>
    <p:cSldViewPr>
      <p:cViewPr varScale="1">
        <p:scale>
          <a:sx n="74" d="100"/>
          <a:sy n="74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4D5DB-E53A-45A6-A4FE-C7F4AF755C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57199-FC62-4CED-A009-76A23A34A1C6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উৎপাদনে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2389F-159B-45FC-A2DB-DED2BC884D1A}" type="parTrans" cxnId="{6B2F7EA0-6178-4DA6-9B39-9DA2D136B602}">
      <dgm:prSet/>
      <dgm:spPr/>
      <dgm:t>
        <a:bodyPr/>
        <a:lstStyle/>
        <a:p>
          <a:endParaRPr lang="en-US"/>
        </a:p>
      </dgm:t>
    </dgm:pt>
    <dgm:pt modelId="{B90837C1-11BB-4B74-9564-F3CC5C514A1C}" type="sibTrans" cxnId="{6B2F7EA0-6178-4DA6-9B39-9DA2D136B602}">
      <dgm:prSet/>
      <dgm:spPr/>
      <dgm:t>
        <a:bodyPr/>
        <a:lstStyle/>
        <a:p>
          <a:endParaRPr lang="en-US"/>
        </a:p>
      </dgm:t>
    </dgm:pt>
    <dgm:pt modelId="{E64BA029-2E03-4E26-8CA0-6A61909B85A0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জলবায়ুগত</a:t>
          </a:r>
          <a:endParaRPr lang="en-US" sz="24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B475863C-8896-4A6E-9D8B-687006624B81}" type="parTrans" cxnId="{EE8751E0-C941-45A2-A1EA-0FDA86CFA8EC}">
      <dgm:prSet/>
      <dgm:spPr/>
      <dgm:t>
        <a:bodyPr/>
        <a:lstStyle/>
        <a:p>
          <a:endParaRPr lang="en-US" sz="2400"/>
        </a:p>
      </dgm:t>
    </dgm:pt>
    <dgm:pt modelId="{B7C01394-7A44-4DEC-855A-9832850C6849}" type="sibTrans" cxnId="{EE8751E0-C941-45A2-A1EA-0FDA86CFA8EC}">
      <dgm:prSet/>
      <dgm:spPr/>
      <dgm:t>
        <a:bodyPr/>
        <a:lstStyle/>
        <a:p>
          <a:endParaRPr lang="en-US"/>
        </a:p>
      </dgm:t>
    </dgm:pt>
    <dgm:pt modelId="{650D1625-C9DA-453C-903B-37CEDCDE03F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বন্যা</a:t>
          </a:r>
          <a:endParaRPr lang="en-US" sz="1800" b="0" dirty="0"/>
        </a:p>
      </dgm:t>
    </dgm:pt>
    <dgm:pt modelId="{CBFA3D49-8EEE-4028-B157-E7AC6E9CE42B}" type="parTrans" cxnId="{0F0D3D58-B58D-4D1D-A536-20739A2A7311}">
      <dgm:prSet/>
      <dgm:spPr/>
      <dgm:t>
        <a:bodyPr/>
        <a:lstStyle/>
        <a:p>
          <a:endParaRPr lang="en-US" sz="2400"/>
        </a:p>
      </dgm:t>
    </dgm:pt>
    <dgm:pt modelId="{62DA04DE-4058-4FE7-BF8C-4A57C57AC12C}" type="sibTrans" cxnId="{0F0D3D58-B58D-4D1D-A536-20739A2A7311}">
      <dgm:prSet/>
      <dgm:spPr/>
      <dgm:t>
        <a:bodyPr/>
        <a:lstStyle/>
        <a:p>
          <a:endParaRPr lang="en-US"/>
        </a:p>
      </dgm:t>
    </dgm:pt>
    <dgm:pt modelId="{22DB335B-8C64-4D0E-968D-6156631E73D3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খরা</a:t>
          </a:r>
          <a:endParaRPr lang="en-US" sz="1800" b="0" dirty="0"/>
        </a:p>
      </dgm:t>
    </dgm:pt>
    <dgm:pt modelId="{BA12CCDE-35BE-4055-BE8C-50817AEB9C2B}" type="parTrans" cxnId="{95563F04-634D-4383-8987-E1F02F07EBDE}">
      <dgm:prSet/>
      <dgm:spPr/>
      <dgm:t>
        <a:bodyPr/>
        <a:lstStyle/>
        <a:p>
          <a:endParaRPr lang="en-US" sz="2400"/>
        </a:p>
      </dgm:t>
    </dgm:pt>
    <dgm:pt modelId="{2E45C7E4-18BF-4211-A7DA-F4660BE95FB2}" type="sibTrans" cxnId="{95563F04-634D-4383-8987-E1F02F07EBDE}">
      <dgm:prSet/>
      <dgm:spPr/>
      <dgm:t>
        <a:bodyPr/>
        <a:lstStyle/>
        <a:p>
          <a:endParaRPr lang="en-US"/>
        </a:p>
      </dgm:t>
    </dgm:pt>
    <dgm:pt modelId="{9713FA20-65A1-4CAC-AE66-658D3D493D9C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পরিবেশগত</a:t>
          </a:r>
          <a:endParaRPr lang="en-US" sz="24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960FD84F-2BB9-493F-9245-65AA9788855E}" type="parTrans" cxnId="{5114DD8F-BA54-4D3D-B159-E9978532FD27}">
      <dgm:prSet/>
      <dgm:spPr/>
      <dgm:t>
        <a:bodyPr/>
        <a:lstStyle/>
        <a:p>
          <a:endParaRPr lang="en-US" sz="2400"/>
        </a:p>
      </dgm:t>
    </dgm:pt>
    <dgm:pt modelId="{568F8D06-27BA-493E-9B4B-A6EF00051C19}" type="sibTrans" cxnId="{5114DD8F-BA54-4D3D-B159-E9978532FD27}">
      <dgm:prSet/>
      <dgm:spPr/>
      <dgm:t>
        <a:bodyPr/>
        <a:lstStyle/>
        <a:p>
          <a:endParaRPr lang="en-US"/>
        </a:p>
      </dgm:t>
    </dgm:pt>
    <dgm:pt modelId="{3EC9CAA2-D818-4E3D-A4EE-E04B76390D45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রাসায়নিক</a:t>
          </a:r>
          <a:endParaRPr lang="en-US" sz="1800" b="0" dirty="0"/>
        </a:p>
      </dgm:t>
    </dgm:pt>
    <dgm:pt modelId="{435D0483-BEA7-49AD-9655-B2A39475F110}" type="parTrans" cxnId="{FA63A8CE-F673-45A4-A656-9EA0D80859DA}">
      <dgm:prSet/>
      <dgm:spPr/>
      <dgm:t>
        <a:bodyPr/>
        <a:lstStyle/>
        <a:p>
          <a:endParaRPr lang="en-US" sz="2400"/>
        </a:p>
      </dgm:t>
    </dgm:pt>
    <dgm:pt modelId="{53A69904-109D-4D4F-90BF-37CFD5C206B6}" type="sibTrans" cxnId="{FA63A8CE-F673-45A4-A656-9EA0D80859DA}">
      <dgm:prSet/>
      <dgm:spPr/>
      <dgm:t>
        <a:bodyPr/>
        <a:lstStyle/>
        <a:p>
          <a:endParaRPr lang="en-US"/>
        </a:p>
      </dgm:t>
    </dgm:pt>
    <dgm:pt modelId="{8FCCA677-A11E-4AF5-9365-5F17246C25E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dirty="0"/>
        </a:p>
      </dgm:t>
    </dgm:pt>
    <dgm:pt modelId="{35016CBE-DCB8-401B-9491-6413EF7C223C}" type="parTrans" cxnId="{C1E2844B-137C-482F-AD04-23495442B951}">
      <dgm:prSet/>
      <dgm:spPr/>
      <dgm:t>
        <a:bodyPr/>
        <a:lstStyle/>
        <a:p>
          <a:endParaRPr lang="en-US" sz="2400"/>
        </a:p>
      </dgm:t>
    </dgm:pt>
    <dgm:pt modelId="{8D6C7D05-8D0B-42D6-9E4B-66FF7154B9B8}" type="sibTrans" cxnId="{C1E2844B-137C-482F-AD04-23495442B951}">
      <dgm:prSet/>
      <dgm:spPr/>
      <dgm:t>
        <a:bodyPr/>
        <a:lstStyle/>
        <a:p>
          <a:endParaRPr lang="en-US"/>
        </a:p>
      </dgm:t>
    </dgm:pt>
    <dgm:pt modelId="{381E1FEE-551E-4C6D-9710-9545A004C3DF}">
      <dgm:prSet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নিম্ন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dirty="0">
            <a:solidFill>
              <a:schemeClr val="accent3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997A31E-31C0-4D22-AFE9-4E6107FDC52F}" type="parTrans" cxnId="{8A833CAF-F2F1-4CAD-8F3C-5D6A247AFA11}">
      <dgm:prSet/>
      <dgm:spPr/>
      <dgm:t>
        <a:bodyPr/>
        <a:lstStyle/>
        <a:p>
          <a:endParaRPr lang="en-US" sz="2400"/>
        </a:p>
      </dgm:t>
    </dgm:pt>
    <dgm:pt modelId="{B400E1CE-7FAB-4684-A326-B953FC36E847}" type="sibTrans" cxnId="{8A833CAF-F2F1-4CAD-8F3C-5D6A247AFA11}">
      <dgm:prSet/>
      <dgm:spPr/>
      <dgm:t>
        <a:bodyPr/>
        <a:lstStyle/>
        <a:p>
          <a:endParaRPr lang="en-US"/>
        </a:p>
      </dgm:t>
    </dgm:pt>
    <dgm:pt modelId="{A9A7839E-A3FD-48C7-B265-80807F59EA0F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লবনাক্ততা</a:t>
          </a:r>
          <a:endParaRPr lang="en-US" sz="1800" b="0" dirty="0"/>
        </a:p>
      </dgm:t>
    </dgm:pt>
    <dgm:pt modelId="{9FF7B506-BB9E-489B-B986-A36FFBA86FDF}" type="parTrans" cxnId="{B037F38C-FDC2-4AD8-B8F9-AA2C15263612}">
      <dgm:prSet/>
      <dgm:spPr/>
      <dgm:t>
        <a:bodyPr/>
        <a:lstStyle/>
        <a:p>
          <a:endParaRPr lang="en-US" sz="2400"/>
        </a:p>
      </dgm:t>
    </dgm:pt>
    <dgm:pt modelId="{CEBEF842-8A2C-485D-AAAB-17CBED354685}" type="sibTrans" cxnId="{B037F38C-FDC2-4AD8-B8F9-AA2C15263612}">
      <dgm:prSet/>
      <dgm:spPr/>
      <dgm:t>
        <a:bodyPr/>
        <a:lstStyle/>
        <a:p>
          <a:endParaRPr lang="en-US"/>
        </a:p>
      </dgm:t>
    </dgm:pt>
    <dgm:pt modelId="{BBF80E32-A3D3-4443-A769-C58CB4FB87D3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গ্যাস</a:t>
          </a:r>
          <a:endParaRPr lang="en-US" sz="1800" b="0" dirty="0"/>
        </a:p>
      </dgm:t>
    </dgm:pt>
    <dgm:pt modelId="{A558B0EA-5276-4334-B73B-088111638A62}" type="parTrans" cxnId="{8F4E1FAB-0EFF-4F82-97B0-E051EB3439A9}">
      <dgm:prSet/>
      <dgm:spPr/>
      <dgm:t>
        <a:bodyPr/>
        <a:lstStyle/>
        <a:p>
          <a:endParaRPr lang="en-US" sz="2400"/>
        </a:p>
      </dgm:t>
    </dgm:pt>
    <dgm:pt modelId="{16769CBF-F4BE-43DE-9B15-4564C0BC383B}" type="sibTrans" cxnId="{8F4E1FAB-0EFF-4F82-97B0-E051EB3439A9}">
      <dgm:prSet/>
      <dgm:spPr/>
      <dgm:t>
        <a:bodyPr/>
        <a:lstStyle/>
        <a:p>
          <a:endParaRPr lang="en-US"/>
        </a:p>
      </dgm:t>
    </dgm:pt>
    <dgm:pt modelId="{B657BC86-3D6C-4290-8766-E02B56A7C208}" type="pres">
      <dgm:prSet presAssocID="{B3C4D5DB-E53A-45A6-A4FE-C7F4AF755C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AC3834-3300-497E-921D-34D6CF844B35}" type="pres">
      <dgm:prSet presAssocID="{FCD57199-FC62-4CED-A009-76A23A34A1C6}" presName="hierRoot1" presStyleCnt="0"/>
      <dgm:spPr/>
    </dgm:pt>
    <dgm:pt modelId="{E59BEE06-AD3A-45A9-9870-5918BD582523}" type="pres">
      <dgm:prSet presAssocID="{FCD57199-FC62-4CED-A009-76A23A34A1C6}" presName="composite" presStyleCnt="0"/>
      <dgm:spPr/>
    </dgm:pt>
    <dgm:pt modelId="{FC9AC4F5-2DE3-4957-95CA-B5896E5FD7A6}" type="pres">
      <dgm:prSet presAssocID="{FCD57199-FC62-4CED-A009-76A23A34A1C6}" presName="background" presStyleLbl="node0" presStyleIdx="0" presStyleCnt="1"/>
      <dgm:spPr/>
    </dgm:pt>
    <dgm:pt modelId="{8E91CD2C-9748-47F8-8100-0324DC219739}" type="pres">
      <dgm:prSet presAssocID="{FCD57199-FC62-4CED-A009-76A23A34A1C6}" presName="text" presStyleLbl="fgAcc0" presStyleIdx="0" presStyleCnt="1" custScaleX="414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962D9-1C2C-4FE5-882D-6E202F846EBE}" type="pres">
      <dgm:prSet presAssocID="{FCD57199-FC62-4CED-A009-76A23A34A1C6}" presName="hierChild2" presStyleCnt="0"/>
      <dgm:spPr/>
    </dgm:pt>
    <dgm:pt modelId="{36AEF08F-E740-4DA4-B046-68F4747C54E1}" type="pres">
      <dgm:prSet presAssocID="{B475863C-8896-4A6E-9D8B-687006624B8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3625C33-EE63-4DD6-AD13-0ADCBA215ECD}" type="pres">
      <dgm:prSet presAssocID="{E64BA029-2E03-4E26-8CA0-6A61909B85A0}" presName="hierRoot2" presStyleCnt="0"/>
      <dgm:spPr/>
    </dgm:pt>
    <dgm:pt modelId="{BA400A6C-CDEA-4E7A-9F1B-3C8F63D9818D}" type="pres">
      <dgm:prSet presAssocID="{E64BA029-2E03-4E26-8CA0-6A61909B85A0}" presName="composite2" presStyleCnt="0"/>
      <dgm:spPr/>
    </dgm:pt>
    <dgm:pt modelId="{63F57ECE-D8DA-48C0-B925-6190589D6374}" type="pres">
      <dgm:prSet presAssocID="{E64BA029-2E03-4E26-8CA0-6A61909B85A0}" presName="background2" presStyleLbl="node2" presStyleIdx="0" presStyleCnt="2"/>
      <dgm:spPr/>
    </dgm:pt>
    <dgm:pt modelId="{5C1C4F72-5BA4-4142-ACD7-71606E9EC0ED}" type="pres">
      <dgm:prSet presAssocID="{E64BA029-2E03-4E26-8CA0-6A61909B85A0}" presName="text2" presStyleLbl="fgAcc2" presStyleIdx="0" presStyleCnt="2" custScaleX="142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0CE2D-5C6F-4E63-A2B9-D21A380CF80D}" type="pres">
      <dgm:prSet presAssocID="{E64BA029-2E03-4E26-8CA0-6A61909B85A0}" presName="hierChild3" presStyleCnt="0"/>
      <dgm:spPr/>
    </dgm:pt>
    <dgm:pt modelId="{E9EE8A66-F32E-413C-B00A-A8731E72346B}" type="pres">
      <dgm:prSet presAssocID="{CBFA3D49-8EEE-4028-B157-E7AC6E9CE42B}" presName="Name17" presStyleLbl="parChTrans1D3" presStyleIdx="0" presStyleCnt="7"/>
      <dgm:spPr/>
      <dgm:t>
        <a:bodyPr/>
        <a:lstStyle/>
        <a:p>
          <a:endParaRPr lang="en-US"/>
        </a:p>
      </dgm:t>
    </dgm:pt>
    <dgm:pt modelId="{DC732ED2-BE71-4D3F-B0FA-AF4BC1A554F1}" type="pres">
      <dgm:prSet presAssocID="{650D1625-C9DA-453C-903B-37CEDCDE03F6}" presName="hierRoot3" presStyleCnt="0"/>
      <dgm:spPr/>
    </dgm:pt>
    <dgm:pt modelId="{2ACE6884-7227-4DC0-BC49-5995FA46058A}" type="pres">
      <dgm:prSet presAssocID="{650D1625-C9DA-453C-903B-37CEDCDE03F6}" presName="composite3" presStyleCnt="0"/>
      <dgm:spPr/>
    </dgm:pt>
    <dgm:pt modelId="{DFCF6301-F374-427F-B566-A948EA0ACB8C}" type="pres">
      <dgm:prSet presAssocID="{650D1625-C9DA-453C-903B-37CEDCDE03F6}" presName="background3" presStyleLbl="node3" presStyleIdx="0" presStyleCnt="7"/>
      <dgm:spPr/>
    </dgm:pt>
    <dgm:pt modelId="{63697677-E351-45FE-99CF-54F6F8F86823}" type="pres">
      <dgm:prSet presAssocID="{650D1625-C9DA-453C-903B-37CEDCDE03F6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FBA84-CC71-49BD-8FA6-9C10C2A37ADE}" type="pres">
      <dgm:prSet presAssocID="{650D1625-C9DA-453C-903B-37CEDCDE03F6}" presName="hierChild4" presStyleCnt="0"/>
      <dgm:spPr/>
    </dgm:pt>
    <dgm:pt modelId="{78F73E50-B5C4-420A-889B-6A731C9DBE41}" type="pres">
      <dgm:prSet presAssocID="{BA12CCDE-35BE-4055-BE8C-50817AEB9C2B}" presName="Name17" presStyleLbl="parChTrans1D3" presStyleIdx="1" presStyleCnt="7"/>
      <dgm:spPr/>
      <dgm:t>
        <a:bodyPr/>
        <a:lstStyle/>
        <a:p>
          <a:endParaRPr lang="en-US"/>
        </a:p>
      </dgm:t>
    </dgm:pt>
    <dgm:pt modelId="{FCA928CF-49B6-49E4-9B48-6FE6E480309A}" type="pres">
      <dgm:prSet presAssocID="{22DB335B-8C64-4D0E-968D-6156631E73D3}" presName="hierRoot3" presStyleCnt="0"/>
      <dgm:spPr/>
    </dgm:pt>
    <dgm:pt modelId="{84BC1B0C-98ED-4A99-897D-8C221A662D3B}" type="pres">
      <dgm:prSet presAssocID="{22DB335B-8C64-4D0E-968D-6156631E73D3}" presName="composite3" presStyleCnt="0"/>
      <dgm:spPr/>
    </dgm:pt>
    <dgm:pt modelId="{1BB1E9EE-3E50-48A4-B5A9-D1FC1FDFBB04}" type="pres">
      <dgm:prSet presAssocID="{22DB335B-8C64-4D0E-968D-6156631E73D3}" presName="background3" presStyleLbl="node3" presStyleIdx="1" presStyleCnt="7"/>
      <dgm:spPr/>
    </dgm:pt>
    <dgm:pt modelId="{EB95C6EE-3A2E-45F0-8073-A402D728D16E}" type="pres">
      <dgm:prSet presAssocID="{22DB335B-8C64-4D0E-968D-6156631E73D3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6CC33B-BF67-4CC7-AE44-122975A538D0}" type="pres">
      <dgm:prSet presAssocID="{22DB335B-8C64-4D0E-968D-6156631E73D3}" presName="hierChild4" presStyleCnt="0"/>
      <dgm:spPr/>
    </dgm:pt>
    <dgm:pt modelId="{95F2E1CD-2CCA-4BAD-9358-25A00F9BCE80}" type="pres">
      <dgm:prSet presAssocID="{35016CBE-DCB8-401B-9491-6413EF7C223C}" presName="Name17" presStyleLbl="parChTrans1D3" presStyleIdx="2" presStyleCnt="7"/>
      <dgm:spPr/>
      <dgm:t>
        <a:bodyPr/>
        <a:lstStyle/>
        <a:p>
          <a:endParaRPr lang="en-US"/>
        </a:p>
      </dgm:t>
    </dgm:pt>
    <dgm:pt modelId="{AF7D283A-43E4-4998-AAA5-D1F957E37795}" type="pres">
      <dgm:prSet presAssocID="{8FCCA677-A11E-4AF5-9365-5F17246C25E6}" presName="hierRoot3" presStyleCnt="0"/>
      <dgm:spPr/>
    </dgm:pt>
    <dgm:pt modelId="{422F9E82-E276-429B-8341-D6FA3C47B86F}" type="pres">
      <dgm:prSet presAssocID="{8FCCA677-A11E-4AF5-9365-5F17246C25E6}" presName="composite3" presStyleCnt="0"/>
      <dgm:spPr/>
    </dgm:pt>
    <dgm:pt modelId="{90739DE0-565E-4D70-9A85-DDC354394EE7}" type="pres">
      <dgm:prSet presAssocID="{8FCCA677-A11E-4AF5-9365-5F17246C25E6}" presName="background3" presStyleLbl="node3" presStyleIdx="2" presStyleCnt="7"/>
      <dgm:spPr/>
    </dgm:pt>
    <dgm:pt modelId="{EE5DE2D1-8B8B-42B4-80D2-8A64A7184520}" type="pres">
      <dgm:prSet presAssocID="{8FCCA677-A11E-4AF5-9365-5F17246C25E6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D9FE9-AC79-4B20-AA90-FD38233AF080}" type="pres">
      <dgm:prSet presAssocID="{8FCCA677-A11E-4AF5-9365-5F17246C25E6}" presName="hierChild4" presStyleCnt="0"/>
      <dgm:spPr/>
    </dgm:pt>
    <dgm:pt modelId="{7F0BA145-6D3F-436B-BBC4-55AE91140F49}" type="pres">
      <dgm:prSet presAssocID="{A997A31E-31C0-4D22-AFE9-4E6107FDC52F}" presName="Name17" presStyleLbl="parChTrans1D3" presStyleIdx="3" presStyleCnt="7"/>
      <dgm:spPr/>
      <dgm:t>
        <a:bodyPr/>
        <a:lstStyle/>
        <a:p>
          <a:endParaRPr lang="en-US"/>
        </a:p>
      </dgm:t>
    </dgm:pt>
    <dgm:pt modelId="{6AAF527D-B7CF-4B1C-BB0F-1EADDA39370F}" type="pres">
      <dgm:prSet presAssocID="{381E1FEE-551E-4C6D-9710-9545A004C3DF}" presName="hierRoot3" presStyleCnt="0"/>
      <dgm:spPr/>
    </dgm:pt>
    <dgm:pt modelId="{E9BE4D40-5E04-4FAF-AC0E-42B7EC52954B}" type="pres">
      <dgm:prSet presAssocID="{381E1FEE-551E-4C6D-9710-9545A004C3DF}" presName="composite3" presStyleCnt="0"/>
      <dgm:spPr/>
    </dgm:pt>
    <dgm:pt modelId="{EF83B25F-82D9-4CC9-BEB7-419455D638A7}" type="pres">
      <dgm:prSet presAssocID="{381E1FEE-551E-4C6D-9710-9545A004C3DF}" presName="background3" presStyleLbl="node3" presStyleIdx="3" presStyleCnt="7"/>
      <dgm:spPr/>
    </dgm:pt>
    <dgm:pt modelId="{40312222-9368-4D7E-84B4-A30B46B0B2D2}" type="pres">
      <dgm:prSet presAssocID="{381E1FEE-551E-4C6D-9710-9545A004C3DF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73E23-A0EC-406D-9715-191E0553B5F0}" type="pres">
      <dgm:prSet presAssocID="{381E1FEE-551E-4C6D-9710-9545A004C3DF}" presName="hierChild4" presStyleCnt="0"/>
      <dgm:spPr/>
    </dgm:pt>
    <dgm:pt modelId="{6CA52ED2-F840-46AF-B867-09A4EAD614CA}" type="pres">
      <dgm:prSet presAssocID="{960FD84F-2BB9-493F-9245-65AA9788855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AAE3B7A-51C7-4615-AC0B-6E02D67E7635}" type="pres">
      <dgm:prSet presAssocID="{9713FA20-65A1-4CAC-AE66-658D3D493D9C}" presName="hierRoot2" presStyleCnt="0"/>
      <dgm:spPr/>
    </dgm:pt>
    <dgm:pt modelId="{4D35A58B-A96E-48E8-B085-1AC99D7A7096}" type="pres">
      <dgm:prSet presAssocID="{9713FA20-65A1-4CAC-AE66-658D3D493D9C}" presName="composite2" presStyleCnt="0"/>
      <dgm:spPr/>
    </dgm:pt>
    <dgm:pt modelId="{57197445-2678-4483-9946-1772684868A4}" type="pres">
      <dgm:prSet presAssocID="{9713FA20-65A1-4CAC-AE66-658D3D493D9C}" presName="background2" presStyleLbl="node2" presStyleIdx="1" presStyleCnt="2"/>
      <dgm:spPr/>
    </dgm:pt>
    <dgm:pt modelId="{5D0FD675-23DA-4EA6-876D-DF2202B22309}" type="pres">
      <dgm:prSet presAssocID="{9713FA20-65A1-4CAC-AE66-658D3D493D9C}" presName="text2" presStyleLbl="fgAcc2" presStyleIdx="1" presStyleCnt="2" custScaleX="174010" custLinFactNeighborY="1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E0623-8902-4056-B1F6-73608992A711}" type="pres">
      <dgm:prSet presAssocID="{9713FA20-65A1-4CAC-AE66-658D3D493D9C}" presName="hierChild3" presStyleCnt="0"/>
      <dgm:spPr/>
    </dgm:pt>
    <dgm:pt modelId="{5663BD6B-93D9-474E-85EB-F226C37EECE4}" type="pres">
      <dgm:prSet presAssocID="{435D0483-BEA7-49AD-9655-B2A39475F110}" presName="Name17" presStyleLbl="parChTrans1D3" presStyleIdx="4" presStyleCnt="7"/>
      <dgm:spPr/>
      <dgm:t>
        <a:bodyPr/>
        <a:lstStyle/>
        <a:p>
          <a:endParaRPr lang="en-US"/>
        </a:p>
      </dgm:t>
    </dgm:pt>
    <dgm:pt modelId="{91910279-0D21-4CFE-803C-FC29A2BB6ACA}" type="pres">
      <dgm:prSet presAssocID="{3EC9CAA2-D818-4E3D-A4EE-E04B76390D45}" presName="hierRoot3" presStyleCnt="0"/>
      <dgm:spPr/>
    </dgm:pt>
    <dgm:pt modelId="{FD0DAA68-2952-4C4B-A599-0685ABE3484D}" type="pres">
      <dgm:prSet presAssocID="{3EC9CAA2-D818-4E3D-A4EE-E04B76390D45}" presName="composite3" presStyleCnt="0"/>
      <dgm:spPr/>
    </dgm:pt>
    <dgm:pt modelId="{2A80B963-CF00-41B3-8CBC-6DE7B7AF115C}" type="pres">
      <dgm:prSet presAssocID="{3EC9CAA2-D818-4E3D-A4EE-E04B76390D45}" presName="background3" presStyleLbl="node3" presStyleIdx="4" presStyleCnt="7"/>
      <dgm:spPr/>
    </dgm:pt>
    <dgm:pt modelId="{997EB2B2-897E-4768-9EBA-DF436194460E}" type="pres">
      <dgm:prSet presAssocID="{3EC9CAA2-D818-4E3D-A4EE-E04B76390D45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4CAB5-CA98-427D-97F1-8BAA9FCAF4B1}" type="pres">
      <dgm:prSet presAssocID="{3EC9CAA2-D818-4E3D-A4EE-E04B76390D45}" presName="hierChild4" presStyleCnt="0"/>
      <dgm:spPr/>
    </dgm:pt>
    <dgm:pt modelId="{1487732E-DD03-4480-8B51-F8B566E8BFA9}" type="pres">
      <dgm:prSet presAssocID="{9FF7B506-BB9E-489B-B986-A36FFBA86FDF}" presName="Name17" presStyleLbl="parChTrans1D3" presStyleIdx="5" presStyleCnt="7"/>
      <dgm:spPr/>
      <dgm:t>
        <a:bodyPr/>
        <a:lstStyle/>
        <a:p>
          <a:endParaRPr lang="en-US"/>
        </a:p>
      </dgm:t>
    </dgm:pt>
    <dgm:pt modelId="{0CF3D859-AB66-4BFD-8C84-D1FD97FC0C04}" type="pres">
      <dgm:prSet presAssocID="{A9A7839E-A3FD-48C7-B265-80807F59EA0F}" presName="hierRoot3" presStyleCnt="0"/>
      <dgm:spPr/>
    </dgm:pt>
    <dgm:pt modelId="{8B98EC07-661D-4A7A-B376-BA11A2635C7F}" type="pres">
      <dgm:prSet presAssocID="{A9A7839E-A3FD-48C7-B265-80807F59EA0F}" presName="composite3" presStyleCnt="0"/>
      <dgm:spPr/>
    </dgm:pt>
    <dgm:pt modelId="{21918D42-A56F-4529-9C39-CC36DE6ABA68}" type="pres">
      <dgm:prSet presAssocID="{A9A7839E-A3FD-48C7-B265-80807F59EA0F}" presName="background3" presStyleLbl="node3" presStyleIdx="5" presStyleCnt="7"/>
      <dgm:spPr/>
    </dgm:pt>
    <dgm:pt modelId="{ECD76919-0835-4795-8B40-9D9651416D42}" type="pres">
      <dgm:prSet presAssocID="{A9A7839E-A3FD-48C7-B265-80807F59EA0F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A3550-3426-4960-A113-1A49883B4510}" type="pres">
      <dgm:prSet presAssocID="{A9A7839E-A3FD-48C7-B265-80807F59EA0F}" presName="hierChild4" presStyleCnt="0"/>
      <dgm:spPr/>
    </dgm:pt>
    <dgm:pt modelId="{4A7F6738-A5B9-45A2-8C5E-16B11AC11B09}" type="pres">
      <dgm:prSet presAssocID="{A558B0EA-5276-4334-B73B-088111638A62}" presName="Name17" presStyleLbl="parChTrans1D3" presStyleIdx="6" presStyleCnt="7"/>
      <dgm:spPr/>
      <dgm:t>
        <a:bodyPr/>
        <a:lstStyle/>
        <a:p>
          <a:endParaRPr lang="en-US"/>
        </a:p>
      </dgm:t>
    </dgm:pt>
    <dgm:pt modelId="{4518531A-B7C3-46EA-86F6-0457D7FB9A34}" type="pres">
      <dgm:prSet presAssocID="{BBF80E32-A3D3-4443-A769-C58CB4FB87D3}" presName="hierRoot3" presStyleCnt="0"/>
      <dgm:spPr/>
    </dgm:pt>
    <dgm:pt modelId="{8048161F-048A-4E4D-851C-A8D50A1B7971}" type="pres">
      <dgm:prSet presAssocID="{BBF80E32-A3D3-4443-A769-C58CB4FB87D3}" presName="composite3" presStyleCnt="0"/>
      <dgm:spPr/>
    </dgm:pt>
    <dgm:pt modelId="{CF95382A-8520-4D77-A5D4-D4EC1D2EE7C4}" type="pres">
      <dgm:prSet presAssocID="{BBF80E32-A3D3-4443-A769-C58CB4FB87D3}" presName="background3" presStyleLbl="node3" presStyleIdx="6" presStyleCnt="7"/>
      <dgm:spPr/>
    </dgm:pt>
    <dgm:pt modelId="{D8E3C240-F923-49D1-A37F-6D872FBC2E48}" type="pres">
      <dgm:prSet presAssocID="{BBF80E32-A3D3-4443-A769-C58CB4FB87D3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79344-0509-4CCC-9947-5350B12F58EA}" type="pres">
      <dgm:prSet presAssocID="{BBF80E32-A3D3-4443-A769-C58CB4FB87D3}" presName="hierChild4" presStyleCnt="0"/>
      <dgm:spPr/>
    </dgm:pt>
  </dgm:ptLst>
  <dgm:cxnLst>
    <dgm:cxn modelId="{311E3A37-99A1-4C64-8B5F-B10B9E19539B}" type="presOf" srcId="{A558B0EA-5276-4334-B73B-088111638A62}" destId="{4A7F6738-A5B9-45A2-8C5E-16B11AC11B09}" srcOrd="0" destOrd="0" presId="urn:microsoft.com/office/officeart/2005/8/layout/hierarchy1"/>
    <dgm:cxn modelId="{5114DD8F-BA54-4D3D-B159-E9978532FD27}" srcId="{FCD57199-FC62-4CED-A009-76A23A34A1C6}" destId="{9713FA20-65A1-4CAC-AE66-658D3D493D9C}" srcOrd="1" destOrd="0" parTransId="{960FD84F-2BB9-493F-9245-65AA9788855E}" sibTransId="{568F8D06-27BA-493E-9B4B-A6EF00051C19}"/>
    <dgm:cxn modelId="{D47587EE-5599-4479-9D04-2E02854DBACA}" type="presOf" srcId="{FCD57199-FC62-4CED-A009-76A23A34A1C6}" destId="{8E91CD2C-9748-47F8-8100-0324DC219739}" srcOrd="0" destOrd="0" presId="urn:microsoft.com/office/officeart/2005/8/layout/hierarchy1"/>
    <dgm:cxn modelId="{0F0D3D58-B58D-4D1D-A536-20739A2A7311}" srcId="{E64BA029-2E03-4E26-8CA0-6A61909B85A0}" destId="{650D1625-C9DA-453C-903B-37CEDCDE03F6}" srcOrd="0" destOrd="0" parTransId="{CBFA3D49-8EEE-4028-B157-E7AC6E9CE42B}" sibTransId="{62DA04DE-4058-4FE7-BF8C-4A57C57AC12C}"/>
    <dgm:cxn modelId="{739D13EF-81B5-44D4-AC98-0DABA0584C81}" type="presOf" srcId="{BBF80E32-A3D3-4443-A769-C58CB4FB87D3}" destId="{D8E3C240-F923-49D1-A37F-6D872FBC2E48}" srcOrd="0" destOrd="0" presId="urn:microsoft.com/office/officeart/2005/8/layout/hierarchy1"/>
    <dgm:cxn modelId="{EE8751E0-C941-45A2-A1EA-0FDA86CFA8EC}" srcId="{FCD57199-FC62-4CED-A009-76A23A34A1C6}" destId="{E64BA029-2E03-4E26-8CA0-6A61909B85A0}" srcOrd="0" destOrd="0" parTransId="{B475863C-8896-4A6E-9D8B-687006624B81}" sibTransId="{B7C01394-7A44-4DEC-855A-9832850C6849}"/>
    <dgm:cxn modelId="{52FD7E88-6F72-4DD9-831D-0726BD379255}" type="presOf" srcId="{435D0483-BEA7-49AD-9655-B2A39475F110}" destId="{5663BD6B-93D9-474E-85EB-F226C37EECE4}" srcOrd="0" destOrd="0" presId="urn:microsoft.com/office/officeart/2005/8/layout/hierarchy1"/>
    <dgm:cxn modelId="{8FAA0B4D-43CD-46BD-9588-F83B315A1516}" type="presOf" srcId="{960FD84F-2BB9-493F-9245-65AA9788855E}" destId="{6CA52ED2-F840-46AF-B867-09A4EAD614CA}" srcOrd="0" destOrd="0" presId="urn:microsoft.com/office/officeart/2005/8/layout/hierarchy1"/>
    <dgm:cxn modelId="{8F4E1FAB-0EFF-4F82-97B0-E051EB3439A9}" srcId="{9713FA20-65A1-4CAC-AE66-658D3D493D9C}" destId="{BBF80E32-A3D3-4443-A769-C58CB4FB87D3}" srcOrd="2" destOrd="0" parTransId="{A558B0EA-5276-4334-B73B-088111638A62}" sibTransId="{16769CBF-F4BE-43DE-9B15-4564C0BC383B}"/>
    <dgm:cxn modelId="{FE234711-95DF-4A4B-B8B3-E9D09046CBF1}" type="presOf" srcId="{BA12CCDE-35BE-4055-BE8C-50817AEB9C2B}" destId="{78F73E50-B5C4-420A-889B-6A731C9DBE41}" srcOrd="0" destOrd="0" presId="urn:microsoft.com/office/officeart/2005/8/layout/hierarchy1"/>
    <dgm:cxn modelId="{E00CB6E6-A50C-4994-8041-C7D376196090}" type="presOf" srcId="{B3C4D5DB-E53A-45A6-A4FE-C7F4AF755C44}" destId="{B657BC86-3D6C-4290-8766-E02B56A7C208}" srcOrd="0" destOrd="0" presId="urn:microsoft.com/office/officeart/2005/8/layout/hierarchy1"/>
    <dgm:cxn modelId="{1EC8AD0B-1AE4-4CD1-9EAD-02E23905E7C2}" type="presOf" srcId="{3EC9CAA2-D818-4E3D-A4EE-E04B76390D45}" destId="{997EB2B2-897E-4768-9EBA-DF436194460E}" srcOrd="0" destOrd="0" presId="urn:microsoft.com/office/officeart/2005/8/layout/hierarchy1"/>
    <dgm:cxn modelId="{CE6E114F-D3CA-4EB7-9F5B-0FE1457557C9}" type="presOf" srcId="{9713FA20-65A1-4CAC-AE66-658D3D493D9C}" destId="{5D0FD675-23DA-4EA6-876D-DF2202B22309}" srcOrd="0" destOrd="0" presId="urn:microsoft.com/office/officeart/2005/8/layout/hierarchy1"/>
    <dgm:cxn modelId="{8A833CAF-F2F1-4CAD-8F3C-5D6A247AFA11}" srcId="{E64BA029-2E03-4E26-8CA0-6A61909B85A0}" destId="{381E1FEE-551E-4C6D-9710-9545A004C3DF}" srcOrd="3" destOrd="0" parTransId="{A997A31E-31C0-4D22-AFE9-4E6107FDC52F}" sibTransId="{B400E1CE-7FAB-4684-A326-B953FC36E847}"/>
    <dgm:cxn modelId="{9FFEF89F-F22D-418E-9441-08EDF587144E}" type="presOf" srcId="{CBFA3D49-8EEE-4028-B157-E7AC6E9CE42B}" destId="{E9EE8A66-F32E-413C-B00A-A8731E72346B}" srcOrd="0" destOrd="0" presId="urn:microsoft.com/office/officeart/2005/8/layout/hierarchy1"/>
    <dgm:cxn modelId="{C1E2844B-137C-482F-AD04-23495442B951}" srcId="{E64BA029-2E03-4E26-8CA0-6A61909B85A0}" destId="{8FCCA677-A11E-4AF5-9365-5F17246C25E6}" srcOrd="2" destOrd="0" parTransId="{35016CBE-DCB8-401B-9491-6413EF7C223C}" sibTransId="{8D6C7D05-8D0B-42D6-9E4B-66FF7154B9B8}"/>
    <dgm:cxn modelId="{35C9199A-30C6-4898-A20E-1AFF23A70B8C}" type="presOf" srcId="{A997A31E-31C0-4D22-AFE9-4E6107FDC52F}" destId="{7F0BA145-6D3F-436B-BBC4-55AE91140F49}" srcOrd="0" destOrd="0" presId="urn:microsoft.com/office/officeart/2005/8/layout/hierarchy1"/>
    <dgm:cxn modelId="{26D155E8-9A4D-42CA-B252-AE9F0DCF35DF}" type="presOf" srcId="{35016CBE-DCB8-401B-9491-6413EF7C223C}" destId="{95F2E1CD-2CCA-4BAD-9358-25A00F9BCE80}" srcOrd="0" destOrd="0" presId="urn:microsoft.com/office/officeart/2005/8/layout/hierarchy1"/>
    <dgm:cxn modelId="{8614F6FD-9C37-4DBD-9028-27A279857A4D}" type="presOf" srcId="{22DB335B-8C64-4D0E-968D-6156631E73D3}" destId="{EB95C6EE-3A2E-45F0-8073-A402D728D16E}" srcOrd="0" destOrd="0" presId="urn:microsoft.com/office/officeart/2005/8/layout/hierarchy1"/>
    <dgm:cxn modelId="{FA63A8CE-F673-45A4-A656-9EA0D80859DA}" srcId="{9713FA20-65A1-4CAC-AE66-658D3D493D9C}" destId="{3EC9CAA2-D818-4E3D-A4EE-E04B76390D45}" srcOrd="0" destOrd="0" parTransId="{435D0483-BEA7-49AD-9655-B2A39475F110}" sibTransId="{53A69904-109D-4D4F-90BF-37CFD5C206B6}"/>
    <dgm:cxn modelId="{72C490E4-F9E8-4967-80FD-19BA7D962130}" type="presOf" srcId="{650D1625-C9DA-453C-903B-37CEDCDE03F6}" destId="{63697677-E351-45FE-99CF-54F6F8F86823}" srcOrd="0" destOrd="0" presId="urn:microsoft.com/office/officeart/2005/8/layout/hierarchy1"/>
    <dgm:cxn modelId="{DF420933-04B4-42E3-B3B3-9A2BA225CDE8}" type="presOf" srcId="{9FF7B506-BB9E-489B-B986-A36FFBA86FDF}" destId="{1487732E-DD03-4480-8B51-F8B566E8BFA9}" srcOrd="0" destOrd="0" presId="urn:microsoft.com/office/officeart/2005/8/layout/hierarchy1"/>
    <dgm:cxn modelId="{B037F38C-FDC2-4AD8-B8F9-AA2C15263612}" srcId="{9713FA20-65A1-4CAC-AE66-658D3D493D9C}" destId="{A9A7839E-A3FD-48C7-B265-80807F59EA0F}" srcOrd="1" destOrd="0" parTransId="{9FF7B506-BB9E-489B-B986-A36FFBA86FDF}" sibTransId="{CEBEF842-8A2C-485D-AAAB-17CBED354685}"/>
    <dgm:cxn modelId="{6B2F7EA0-6178-4DA6-9B39-9DA2D136B602}" srcId="{B3C4D5DB-E53A-45A6-A4FE-C7F4AF755C44}" destId="{FCD57199-FC62-4CED-A009-76A23A34A1C6}" srcOrd="0" destOrd="0" parTransId="{9A02389F-159B-45FC-A2DB-DED2BC884D1A}" sibTransId="{B90837C1-11BB-4B74-9564-F3CC5C514A1C}"/>
    <dgm:cxn modelId="{95563F04-634D-4383-8987-E1F02F07EBDE}" srcId="{E64BA029-2E03-4E26-8CA0-6A61909B85A0}" destId="{22DB335B-8C64-4D0E-968D-6156631E73D3}" srcOrd="1" destOrd="0" parTransId="{BA12CCDE-35BE-4055-BE8C-50817AEB9C2B}" sibTransId="{2E45C7E4-18BF-4211-A7DA-F4660BE95FB2}"/>
    <dgm:cxn modelId="{2CDB1436-F530-41C2-AB00-FA1E81358D2C}" type="presOf" srcId="{381E1FEE-551E-4C6D-9710-9545A004C3DF}" destId="{40312222-9368-4D7E-84B4-A30B46B0B2D2}" srcOrd="0" destOrd="0" presId="urn:microsoft.com/office/officeart/2005/8/layout/hierarchy1"/>
    <dgm:cxn modelId="{BE7F5043-E305-4D70-9F50-97A246B4E4D9}" type="presOf" srcId="{A9A7839E-A3FD-48C7-B265-80807F59EA0F}" destId="{ECD76919-0835-4795-8B40-9D9651416D42}" srcOrd="0" destOrd="0" presId="urn:microsoft.com/office/officeart/2005/8/layout/hierarchy1"/>
    <dgm:cxn modelId="{687D745D-AC88-46D4-B4E5-257DE9EABE8F}" type="presOf" srcId="{E64BA029-2E03-4E26-8CA0-6A61909B85A0}" destId="{5C1C4F72-5BA4-4142-ACD7-71606E9EC0ED}" srcOrd="0" destOrd="0" presId="urn:microsoft.com/office/officeart/2005/8/layout/hierarchy1"/>
    <dgm:cxn modelId="{8430850E-95AF-4196-BB47-8EC897B66772}" type="presOf" srcId="{B475863C-8896-4A6E-9D8B-687006624B81}" destId="{36AEF08F-E740-4DA4-B046-68F4747C54E1}" srcOrd="0" destOrd="0" presId="urn:microsoft.com/office/officeart/2005/8/layout/hierarchy1"/>
    <dgm:cxn modelId="{74C71CA6-054F-4CF8-AD8F-96745FFB9590}" type="presOf" srcId="{8FCCA677-A11E-4AF5-9365-5F17246C25E6}" destId="{EE5DE2D1-8B8B-42B4-80D2-8A64A7184520}" srcOrd="0" destOrd="0" presId="urn:microsoft.com/office/officeart/2005/8/layout/hierarchy1"/>
    <dgm:cxn modelId="{2F4115C7-DB51-482B-B261-87DD0A5EF135}" type="presParOf" srcId="{B657BC86-3D6C-4290-8766-E02B56A7C208}" destId="{54AC3834-3300-497E-921D-34D6CF844B35}" srcOrd="0" destOrd="0" presId="urn:microsoft.com/office/officeart/2005/8/layout/hierarchy1"/>
    <dgm:cxn modelId="{54B5526B-CB14-4B34-9BD4-303825489050}" type="presParOf" srcId="{54AC3834-3300-497E-921D-34D6CF844B35}" destId="{E59BEE06-AD3A-45A9-9870-5918BD582523}" srcOrd="0" destOrd="0" presId="urn:microsoft.com/office/officeart/2005/8/layout/hierarchy1"/>
    <dgm:cxn modelId="{F10888C8-971D-4CBD-A714-2446C14969C2}" type="presParOf" srcId="{E59BEE06-AD3A-45A9-9870-5918BD582523}" destId="{FC9AC4F5-2DE3-4957-95CA-B5896E5FD7A6}" srcOrd="0" destOrd="0" presId="urn:microsoft.com/office/officeart/2005/8/layout/hierarchy1"/>
    <dgm:cxn modelId="{E9509B5A-B7C4-463C-A318-6E3128D84F15}" type="presParOf" srcId="{E59BEE06-AD3A-45A9-9870-5918BD582523}" destId="{8E91CD2C-9748-47F8-8100-0324DC219739}" srcOrd="1" destOrd="0" presId="urn:microsoft.com/office/officeart/2005/8/layout/hierarchy1"/>
    <dgm:cxn modelId="{C1108E76-42EF-4EDD-BAC3-77D8399D62D1}" type="presParOf" srcId="{54AC3834-3300-497E-921D-34D6CF844B35}" destId="{2F4962D9-1C2C-4FE5-882D-6E202F846EBE}" srcOrd="1" destOrd="0" presId="urn:microsoft.com/office/officeart/2005/8/layout/hierarchy1"/>
    <dgm:cxn modelId="{EB2A0D99-310E-4E67-9263-89D098DF6BFD}" type="presParOf" srcId="{2F4962D9-1C2C-4FE5-882D-6E202F846EBE}" destId="{36AEF08F-E740-4DA4-B046-68F4747C54E1}" srcOrd="0" destOrd="0" presId="urn:microsoft.com/office/officeart/2005/8/layout/hierarchy1"/>
    <dgm:cxn modelId="{D1371147-C48A-41CD-BA20-3C68E3C35BF1}" type="presParOf" srcId="{2F4962D9-1C2C-4FE5-882D-6E202F846EBE}" destId="{33625C33-EE63-4DD6-AD13-0ADCBA215ECD}" srcOrd="1" destOrd="0" presId="urn:microsoft.com/office/officeart/2005/8/layout/hierarchy1"/>
    <dgm:cxn modelId="{5CEF2523-38AC-45A3-A9C8-E588A34F3204}" type="presParOf" srcId="{33625C33-EE63-4DD6-AD13-0ADCBA215ECD}" destId="{BA400A6C-CDEA-4E7A-9F1B-3C8F63D9818D}" srcOrd="0" destOrd="0" presId="urn:microsoft.com/office/officeart/2005/8/layout/hierarchy1"/>
    <dgm:cxn modelId="{2F102A59-B563-4FA4-9648-5DEECCB68042}" type="presParOf" srcId="{BA400A6C-CDEA-4E7A-9F1B-3C8F63D9818D}" destId="{63F57ECE-D8DA-48C0-B925-6190589D6374}" srcOrd="0" destOrd="0" presId="urn:microsoft.com/office/officeart/2005/8/layout/hierarchy1"/>
    <dgm:cxn modelId="{42A9CC2F-065B-4AAC-8ECB-39D56A9A24C2}" type="presParOf" srcId="{BA400A6C-CDEA-4E7A-9F1B-3C8F63D9818D}" destId="{5C1C4F72-5BA4-4142-ACD7-71606E9EC0ED}" srcOrd="1" destOrd="0" presId="urn:microsoft.com/office/officeart/2005/8/layout/hierarchy1"/>
    <dgm:cxn modelId="{B718B4B3-CF0F-4D52-936F-38D2E0362100}" type="presParOf" srcId="{33625C33-EE63-4DD6-AD13-0ADCBA215ECD}" destId="{38E0CE2D-5C6F-4E63-A2B9-D21A380CF80D}" srcOrd="1" destOrd="0" presId="urn:microsoft.com/office/officeart/2005/8/layout/hierarchy1"/>
    <dgm:cxn modelId="{0C7A710D-CCCD-4AC4-9403-F989813265CB}" type="presParOf" srcId="{38E0CE2D-5C6F-4E63-A2B9-D21A380CF80D}" destId="{E9EE8A66-F32E-413C-B00A-A8731E72346B}" srcOrd="0" destOrd="0" presId="urn:microsoft.com/office/officeart/2005/8/layout/hierarchy1"/>
    <dgm:cxn modelId="{4AB78CE2-C048-41F3-A715-8B26132B8F84}" type="presParOf" srcId="{38E0CE2D-5C6F-4E63-A2B9-D21A380CF80D}" destId="{DC732ED2-BE71-4D3F-B0FA-AF4BC1A554F1}" srcOrd="1" destOrd="0" presId="urn:microsoft.com/office/officeart/2005/8/layout/hierarchy1"/>
    <dgm:cxn modelId="{46DEFAD1-49B1-4106-B6DE-2DC59ACBD17A}" type="presParOf" srcId="{DC732ED2-BE71-4D3F-B0FA-AF4BC1A554F1}" destId="{2ACE6884-7227-4DC0-BC49-5995FA46058A}" srcOrd="0" destOrd="0" presId="urn:microsoft.com/office/officeart/2005/8/layout/hierarchy1"/>
    <dgm:cxn modelId="{670B3008-4C0B-47F5-8A76-1654BA50FB2C}" type="presParOf" srcId="{2ACE6884-7227-4DC0-BC49-5995FA46058A}" destId="{DFCF6301-F374-427F-B566-A948EA0ACB8C}" srcOrd="0" destOrd="0" presId="urn:microsoft.com/office/officeart/2005/8/layout/hierarchy1"/>
    <dgm:cxn modelId="{CFC555C3-73F1-47FE-A8D7-6653130B2AB6}" type="presParOf" srcId="{2ACE6884-7227-4DC0-BC49-5995FA46058A}" destId="{63697677-E351-45FE-99CF-54F6F8F86823}" srcOrd="1" destOrd="0" presId="urn:microsoft.com/office/officeart/2005/8/layout/hierarchy1"/>
    <dgm:cxn modelId="{C414EEEC-09C7-45E5-9D39-D914648EB076}" type="presParOf" srcId="{DC732ED2-BE71-4D3F-B0FA-AF4BC1A554F1}" destId="{EFDFBA84-CC71-49BD-8FA6-9C10C2A37ADE}" srcOrd="1" destOrd="0" presId="urn:microsoft.com/office/officeart/2005/8/layout/hierarchy1"/>
    <dgm:cxn modelId="{BD6BDB37-608C-4D34-B92A-298187CE4C17}" type="presParOf" srcId="{38E0CE2D-5C6F-4E63-A2B9-D21A380CF80D}" destId="{78F73E50-B5C4-420A-889B-6A731C9DBE41}" srcOrd="2" destOrd="0" presId="urn:microsoft.com/office/officeart/2005/8/layout/hierarchy1"/>
    <dgm:cxn modelId="{BFCC266E-53D9-4CED-9E99-06C5E3123038}" type="presParOf" srcId="{38E0CE2D-5C6F-4E63-A2B9-D21A380CF80D}" destId="{FCA928CF-49B6-49E4-9B48-6FE6E480309A}" srcOrd="3" destOrd="0" presId="urn:microsoft.com/office/officeart/2005/8/layout/hierarchy1"/>
    <dgm:cxn modelId="{A1CDCCB2-1405-43C3-90EE-A57BF0909D05}" type="presParOf" srcId="{FCA928CF-49B6-49E4-9B48-6FE6E480309A}" destId="{84BC1B0C-98ED-4A99-897D-8C221A662D3B}" srcOrd="0" destOrd="0" presId="urn:microsoft.com/office/officeart/2005/8/layout/hierarchy1"/>
    <dgm:cxn modelId="{E22A126A-853C-45AA-A9D9-0FCC9562DB0B}" type="presParOf" srcId="{84BC1B0C-98ED-4A99-897D-8C221A662D3B}" destId="{1BB1E9EE-3E50-48A4-B5A9-D1FC1FDFBB04}" srcOrd="0" destOrd="0" presId="urn:microsoft.com/office/officeart/2005/8/layout/hierarchy1"/>
    <dgm:cxn modelId="{BA24FC24-5F62-4B4D-9730-CFC9441EC7B5}" type="presParOf" srcId="{84BC1B0C-98ED-4A99-897D-8C221A662D3B}" destId="{EB95C6EE-3A2E-45F0-8073-A402D728D16E}" srcOrd="1" destOrd="0" presId="urn:microsoft.com/office/officeart/2005/8/layout/hierarchy1"/>
    <dgm:cxn modelId="{885B9935-B618-428E-818F-3D8A8A44C81E}" type="presParOf" srcId="{FCA928CF-49B6-49E4-9B48-6FE6E480309A}" destId="{876CC33B-BF67-4CC7-AE44-122975A538D0}" srcOrd="1" destOrd="0" presId="urn:microsoft.com/office/officeart/2005/8/layout/hierarchy1"/>
    <dgm:cxn modelId="{43DD2633-9453-441D-AAFC-9E9B030C79F6}" type="presParOf" srcId="{38E0CE2D-5C6F-4E63-A2B9-D21A380CF80D}" destId="{95F2E1CD-2CCA-4BAD-9358-25A00F9BCE80}" srcOrd="4" destOrd="0" presId="urn:microsoft.com/office/officeart/2005/8/layout/hierarchy1"/>
    <dgm:cxn modelId="{D8DA2342-6F7F-4967-9708-F61A19ABFD38}" type="presParOf" srcId="{38E0CE2D-5C6F-4E63-A2B9-D21A380CF80D}" destId="{AF7D283A-43E4-4998-AAA5-D1F957E37795}" srcOrd="5" destOrd="0" presId="urn:microsoft.com/office/officeart/2005/8/layout/hierarchy1"/>
    <dgm:cxn modelId="{1A2D5A14-1969-4538-A553-F1A0B9832DF5}" type="presParOf" srcId="{AF7D283A-43E4-4998-AAA5-D1F957E37795}" destId="{422F9E82-E276-429B-8341-D6FA3C47B86F}" srcOrd="0" destOrd="0" presId="urn:microsoft.com/office/officeart/2005/8/layout/hierarchy1"/>
    <dgm:cxn modelId="{887C7646-7B17-46DA-90D0-9DA100139333}" type="presParOf" srcId="{422F9E82-E276-429B-8341-D6FA3C47B86F}" destId="{90739DE0-565E-4D70-9A85-DDC354394EE7}" srcOrd="0" destOrd="0" presId="urn:microsoft.com/office/officeart/2005/8/layout/hierarchy1"/>
    <dgm:cxn modelId="{B794A519-A4A6-4122-A3B0-AC87688350D1}" type="presParOf" srcId="{422F9E82-E276-429B-8341-D6FA3C47B86F}" destId="{EE5DE2D1-8B8B-42B4-80D2-8A64A7184520}" srcOrd="1" destOrd="0" presId="urn:microsoft.com/office/officeart/2005/8/layout/hierarchy1"/>
    <dgm:cxn modelId="{B85C8511-04BE-402D-9D17-659EF1FA5F07}" type="presParOf" srcId="{AF7D283A-43E4-4998-AAA5-D1F957E37795}" destId="{4E2D9FE9-AC79-4B20-AA90-FD38233AF080}" srcOrd="1" destOrd="0" presId="urn:microsoft.com/office/officeart/2005/8/layout/hierarchy1"/>
    <dgm:cxn modelId="{DA164F39-DF1C-4A91-8F11-73FA5FA11D73}" type="presParOf" srcId="{38E0CE2D-5C6F-4E63-A2B9-D21A380CF80D}" destId="{7F0BA145-6D3F-436B-BBC4-55AE91140F49}" srcOrd="6" destOrd="0" presId="urn:microsoft.com/office/officeart/2005/8/layout/hierarchy1"/>
    <dgm:cxn modelId="{AE60F710-35F6-4601-97E1-63266A5DE64F}" type="presParOf" srcId="{38E0CE2D-5C6F-4E63-A2B9-D21A380CF80D}" destId="{6AAF527D-B7CF-4B1C-BB0F-1EADDA39370F}" srcOrd="7" destOrd="0" presId="urn:microsoft.com/office/officeart/2005/8/layout/hierarchy1"/>
    <dgm:cxn modelId="{28A2A850-08F5-4E99-84EC-8E39F050B4F0}" type="presParOf" srcId="{6AAF527D-B7CF-4B1C-BB0F-1EADDA39370F}" destId="{E9BE4D40-5E04-4FAF-AC0E-42B7EC52954B}" srcOrd="0" destOrd="0" presId="urn:microsoft.com/office/officeart/2005/8/layout/hierarchy1"/>
    <dgm:cxn modelId="{9F60ADC5-AB65-41E1-907A-1FCA7BFC8DE1}" type="presParOf" srcId="{E9BE4D40-5E04-4FAF-AC0E-42B7EC52954B}" destId="{EF83B25F-82D9-4CC9-BEB7-419455D638A7}" srcOrd="0" destOrd="0" presId="urn:microsoft.com/office/officeart/2005/8/layout/hierarchy1"/>
    <dgm:cxn modelId="{1CDDEF22-A0D0-49B7-BC90-1FA6FD0BF739}" type="presParOf" srcId="{E9BE4D40-5E04-4FAF-AC0E-42B7EC52954B}" destId="{40312222-9368-4D7E-84B4-A30B46B0B2D2}" srcOrd="1" destOrd="0" presId="urn:microsoft.com/office/officeart/2005/8/layout/hierarchy1"/>
    <dgm:cxn modelId="{469BA83B-B986-4A28-BB7F-6057A379B2C2}" type="presParOf" srcId="{6AAF527D-B7CF-4B1C-BB0F-1EADDA39370F}" destId="{AD873E23-A0EC-406D-9715-191E0553B5F0}" srcOrd="1" destOrd="0" presId="urn:microsoft.com/office/officeart/2005/8/layout/hierarchy1"/>
    <dgm:cxn modelId="{41CDAD79-5BC9-47B4-96AF-DF3A2C461905}" type="presParOf" srcId="{2F4962D9-1C2C-4FE5-882D-6E202F846EBE}" destId="{6CA52ED2-F840-46AF-B867-09A4EAD614CA}" srcOrd="2" destOrd="0" presId="urn:microsoft.com/office/officeart/2005/8/layout/hierarchy1"/>
    <dgm:cxn modelId="{AFF1BEA3-2B76-4339-B331-9EDB6DE167D8}" type="presParOf" srcId="{2F4962D9-1C2C-4FE5-882D-6E202F846EBE}" destId="{7AAE3B7A-51C7-4615-AC0B-6E02D67E7635}" srcOrd="3" destOrd="0" presId="urn:microsoft.com/office/officeart/2005/8/layout/hierarchy1"/>
    <dgm:cxn modelId="{3340E128-C58C-4FA1-B4EC-C3CC07FBA414}" type="presParOf" srcId="{7AAE3B7A-51C7-4615-AC0B-6E02D67E7635}" destId="{4D35A58B-A96E-48E8-B085-1AC99D7A7096}" srcOrd="0" destOrd="0" presId="urn:microsoft.com/office/officeart/2005/8/layout/hierarchy1"/>
    <dgm:cxn modelId="{C0CFD2D2-006C-497B-961C-8D5A142E006A}" type="presParOf" srcId="{4D35A58B-A96E-48E8-B085-1AC99D7A7096}" destId="{57197445-2678-4483-9946-1772684868A4}" srcOrd="0" destOrd="0" presId="urn:microsoft.com/office/officeart/2005/8/layout/hierarchy1"/>
    <dgm:cxn modelId="{ACEEC1A4-B91B-4B6B-82F0-B781F4F8B894}" type="presParOf" srcId="{4D35A58B-A96E-48E8-B085-1AC99D7A7096}" destId="{5D0FD675-23DA-4EA6-876D-DF2202B22309}" srcOrd="1" destOrd="0" presId="urn:microsoft.com/office/officeart/2005/8/layout/hierarchy1"/>
    <dgm:cxn modelId="{1D10260E-A5BB-4110-B3C6-A46113C139E4}" type="presParOf" srcId="{7AAE3B7A-51C7-4615-AC0B-6E02D67E7635}" destId="{686E0623-8902-4056-B1F6-73608992A711}" srcOrd="1" destOrd="0" presId="urn:microsoft.com/office/officeart/2005/8/layout/hierarchy1"/>
    <dgm:cxn modelId="{EA81DAC1-C2D9-4708-948C-1993C9E69ABB}" type="presParOf" srcId="{686E0623-8902-4056-B1F6-73608992A711}" destId="{5663BD6B-93D9-474E-85EB-F226C37EECE4}" srcOrd="0" destOrd="0" presId="urn:microsoft.com/office/officeart/2005/8/layout/hierarchy1"/>
    <dgm:cxn modelId="{8C19568B-DE8C-4186-A064-0E5E09619D92}" type="presParOf" srcId="{686E0623-8902-4056-B1F6-73608992A711}" destId="{91910279-0D21-4CFE-803C-FC29A2BB6ACA}" srcOrd="1" destOrd="0" presId="urn:microsoft.com/office/officeart/2005/8/layout/hierarchy1"/>
    <dgm:cxn modelId="{56F5A118-F8E4-4875-92E5-FF69203B96EB}" type="presParOf" srcId="{91910279-0D21-4CFE-803C-FC29A2BB6ACA}" destId="{FD0DAA68-2952-4C4B-A599-0685ABE3484D}" srcOrd="0" destOrd="0" presId="urn:microsoft.com/office/officeart/2005/8/layout/hierarchy1"/>
    <dgm:cxn modelId="{9F860428-3AE0-4661-A7DE-B41FBEE9BEBE}" type="presParOf" srcId="{FD0DAA68-2952-4C4B-A599-0685ABE3484D}" destId="{2A80B963-CF00-41B3-8CBC-6DE7B7AF115C}" srcOrd="0" destOrd="0" presId="urn:microsoft.com/office/officeart/2005/8/layout/hierarchy1"/>
    <dgm:cxn modelId="{16C5DD2B-DAEF-4D79-A694-17F3CB024366}" type="presParOf" srcId="{FD0DAA68-2952-4C4B-A599-0685ABE3484D}" destId="{997EB2B2-897E-4768-9EBA-DF436194460E}" srcOrd="1" destOrd="0" presId="urn:microsoft.com/office/officeart/2005/8/layout/hierarchy1"/>
    <dgm:cxn modelId="{94F3374E-330C-4DE5-B34C-8E650E8E4BF4}" type="presParOf" srcId="{91910279-0D21-4CFE-803C-FC29A2BB6ACA}" destId="{2474CAB5-CA98-427D-97F1-8BAA9FCAF4B1}" srcOrd="1" destOrd="0" presId="urn:microsoft.com/office/officeart/2005/8/layout/hierarchy1"/>
    <dgm:cxn modelId="{93E581E7-9E79-46D1-A598-B74963D7A00B}" type="presParOf" srcId="{686E0623-8902-4056-B1F6-73608992A711}" destId="{1487732E-DD03-4480-8B51-F8B566E8BFA9}" srcOrd="2" destOrd="0" presId="urn:microsoft.com/office/officeart/2005/8/layout/hierarchy1"/>
    <dgm:cxn modelId="{9F347209-E05B-407E-9D2F-3DB615E27EB6}" type="presParOf" srcId="{686E0623-8902-4056-B1F6-73608992A711}" destId="{0CF3D859-AB66-4BFD-8C84-D1FD97FC0C04}" srcOrd="3" destOrd="0" presId="urn:microsoft.com/office/officeart/2005/8/layout/hierarchy1"/>
    <dgm:cxn modelId="{CA3A3F4B-400A-4E7F-BF75-F25F4D93672B}" type="presParOf" srcId="{0CF3D859-AB66-4BFD-8C84-D1FD97FC0C04}" destId="{8B98EC07-661D-4A7A-B376-BA11A2635C7F}" srcOrd="0" destOrd="0" presId="urn:microsoft.com/office/officeart/2005/8/layout/hierarchy1"/>
    <dgm:cxn modelId="{04F6EEA6-2D02-4676-A04C-D15FC7003216}" type="presParOf" srcId="{8B98EC07-661D-4A7A-B376-BA11A2635C7F}" destId="{21918D42-A56F-4529-9C39-CC36DE6ABA68}" srcOrd="0" destOrd="0" presId="urn:microsoft.com/office/officeart/2005/8/layout/hierarchy1"/>
    <dgm:cxn modelId="{D5C585EE-88FA-44C1-A7F5-314A8B1878AA}" type="presParOf" srcId="{8B98EC07-661D-4A7A-B376-BA11A2635C7F}" destId="{ECD76919-0835-4795-8B40-9D9651416D42}" srcOrd="1" destOrd="0" presId="urn:microsoft.com/office/officeart/2005/8/layout/hierarchy1"/>
    <dgm:cxn modelId="{90AE606E-2637-47FD-A1EF-61057D983227}" type="presParOf" srcId="{0CF3D859-AB66-4BFD-8C84-D1FD97FC0C04}" destId="{87CA3550-3426-4960-A113-1A49883B4510}" srcOrd="1" destOrd="0" presId="urn:microsoft.com/office/officeart/2005/8/layout/hierarchy1"/>
    <dgm:cxn modelId="{AE9572AC-6377-4B5C-908F-430155607315}" type="presParOf" srcId="{686E0623-8902-4056-B1F6-73608992A711}" destId="{4A7F6738-A5B9-45A2-8C5E-16B11AC11B09}" srcOrd="4" destOrd="0" presId="urn:microsoft.com/office/officeart/2005/8/layout/hierarchy1"/>
    <dgm:cxn modelId="{A393A5C6-2109-408C-8F53-5DE96E3F1C70}" type="presParOf" srcId="{686E0623-8902-4056-B1F6-73608992A711}" destId="{4518531A-B7C3-46EA-86F6-0457D7FB9A34}" srcOrd="5" destOrd="0" presId="urn:microsoft.com/office/officeart/2005/8/layout/hierarchy1"/>
    <dgm:cxn modelId="{336AEACD-8A19-44D5-9D62-D183468EA469}" type="presParOf" srcId="{4518531A-B7C3-46EA-86F6-0457D7FB9A34}" destId="{8048161F-048A-4E4D-851C-A8D50A1B7971}" srcOrd="0" destOrd="0" presId="urn:microsoft.com/office/officeart/2005/8/layout/hierarchy1"/>
    <dgm:cxn modelId="{1C857537-A590-41A3-91B6-2514187F3F07}" type="presParOf" srcId="{8048161F-048A-4E4D-851C-A8D50A1B7971}" destId="{CF95382A-8520-4D77-A5D4-D4EC1D2EE7C4}" srcOrd="0" destOrd="0" presId="urn:microsoft.com/office/officeart/2005/8/layout/hierarchy1"/>
    <dgm:cxn modelId="{4F52B5BA-29D0-44C2-86C6-3D4EF7FD42E6}" type="presParOf" srcId="{8048161F-048A-4E4D-851C-A8D50A1B7971}" destId="{D8E3C240-F923-49D1-A37F-6D872FBC2E48}" srcOrd="1" destOrd="0" presId="urn:microsoft.com/office/officeart/2005/8/layout/hierarchy1"/>
    <dgm:cxn modelId="{41FD3E4E-3E11-4BC5-8FCD-3F671EB3210D}" type="presParOf" srcId="{4518531A-B7C3-46EA-86F6-0457D7FB9A34}" destId="{D3879344-0509-4CCC-9947-5350B12F58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F6738-A5B9-45A2-8C5E-16B11AC11B09}">
      <dsp:nvSpPr>
        <dsp:cNvPr id="0" name=""/>
        <dsp:cNvSpPr/>
      </dsp:nvSpPr>
      <dsp:spPr>
        <a:xfrm>
          <a:off x="6453722" y="2743199"/>
          <a:ext cx="1191784" cy="2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89"/>
              </a:lnTo>
              <a:lnTo>
                <a:pt x="1191784" y="184689"/>
              </a:lnTo>
              <a:lnTo>
                <a:pt x="1191784" y="275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732E-DD03-4480-8B51-F8B566E8BFA9}">
      <dsp:nvSpPr>
        <dsp:cNvPr id="0" name=""/>
        <dsp:cNvSpPr/>
      </dsp:nvSpPr>
      <dsp:spPr>
        <a:xfrm>
          <a:off x="6408002" y="2743199"/>
          <a:ext cx="91440" cy="275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3BD6B-93D9-474E-85EB-F226C37EECE4}">
      <dsp:nvSpPr>
        <dsp:cNvPr id="0" name=""/>
        <dsp:cNvSpPr/>
      </dsp:nvSpPr>
      <dsp:spPr>
        <a:xfrm>
          <a:off x="5261937" y="2743199"/>
          <a:ext cx="1191784" cy="275021"/>
        </a:xfrm>
        <a:custGeom>
          <a:avLst/>
          <a:gdLst/>
          <a:ahLst/>
          <a:cxnLst/>
          <a:rect l="0" t="0" r="0" b="0"/>
          <a:pathLst>
            <a:path>
              <a:moveTo>
                <a:pt x="1191784" y="0"/>
              </a:moveTo>
              <a:lnTo>
                <a:pt x="1191784" y="184689"/>
              </a:lnTo>
              <a:lnTo>
                <a:pt x="0" y="184689"/>
              </a:lnTo>
              <a:lnTo>
                <a:pt x="0" y="275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52ED2-F840-46AF-B867-09A4EAD614CA}">
      <dsp:nvSpPr>
        <dsp:cNvPr id="0" name=""/>
        <dsp:cNvSpPr/>
      </dsp:nvSpPr>
      <dsp:spPr>
        <a:xfrm>
          <a:off x="4444605" y="1831852"/>
          <a:ext cx="2009117" cy="29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28"/>
              </a:lnTo>
              <a:lnTo>
                <a:pt x="2009117" y="201828"/>
              </a:lnTo>
              <a:lnTo>
                <a:pt x="2009117" y="292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BA145-6D3F-436B-BBC4-55AE91140F49}">
      <dsp:nvSpPr>
        <dsp:cNvPr id="0" name=""/>
        <dsp:cNvSpPr/>
      </dsp:nvSpPr>
      <dsp:spPr>
        <a:xfrm>
          <a:off x="2282475" y="2734629"/>
          <a:ext cx="1787677" cy="283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58"/>
              </a:lnTo>
              <a:lnTo>
                <a:pt x="1787677" y="193258"/>
              </a:lnTo>
              <a:lnTo>
                <a:pt x="1787677" y="283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2E1CD-2CCA-4BAD-9358-25A00F9BCE80}">
      <dsp:nvSpPr>
        <dsp:cNvPr id="0" name=""/>
        <dsp:cNvSpPr/>
      </dsp:nvSpPr>
      <dsp:spPr>
        <a:xfrm>
          <a:off x="2282475" y="2734629"/>
          <a:ext cx="595892" cy="283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58"/>
              </a:lnTo>
              <a:lnTo>
                <a:pt x="595892" y="193258"/>
              </a:lnTo>
              <a:lnTo>
                <a:pt x="595892" y="283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73E50-B5C4-420A-889B-6A731C9DBE41}">
      <dsp:nvSpPr>
        <dsp:cNvPr id="0" name=""/>
        <dsp:cNvSpPr/>
      </dsp:nvSpPr>
      <dsp:spPr>
        <a:xfrm>
          <a:off x="1686583" y="2734629"/>
          <a:ext cx="595892" cy="283590"/>
        </a:xfrm>
        <a:custGeom>
          <a:avLst/>
          <a:gdLst/>
          <a:ahLst/>
          <a:cxnLst/>
          <a:rect l="0" t="0" r="0" b="0"/>
          <a:pathLst>
            <a:path>
              <a:moveTo>
                <a:pt x="595892" y="0"/>
              </a:moveTo>
              <a:lnTo>
                <a:pt x="595892" y="193258"/>
              </a:lnTo>
              <a:lnTo>
                <a:pt x="0" y="193258"/>
              </a:lnTo>
              <a:lnTo>
                <a:pt x="0" y="283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E8A66-F32E-413C-B00A-A8731E72346B}">
      <dsp:nvSpPr>
        <dsp:cNvPr id="0" name=""/>
        <dsp:cNvSpPr/>
      </dsp:nvSpPr>
      <dsp:spPr>
        <a:xfrm>
          <a:off x="494798" y="2734629"/>
          <a:ext cx="1787677" cy="283590"/>
        </a:xfrm>
        <a:custGeom>
          <a:avLst/>
          <a:gdLst/>
          <a:ahLst/>
          <a:cxnLst/>
          <a:rect l="0" t="0" r="0" b="0"/>
          <a:pathLst>
            <a:path>
              <a:moveTo>
                <a:pt x="1787677" y="0"/>
              </a:moveTo>
              <a:lnTo>
                <a:pt x="1787677" y="193258"/>
              </a:lnTo>
              <a:lnTo>
                <a:pt x="0" y="193258"/>
              </a:lnTo>
              <a:lnTo>
                <a:pt x="0" y="283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EF08F-E740-4DA4-B046-68F4747C54E1}">
      <dsp:nvSpPr>
        <dsp:cNvPr id="0" name=""/>
        <dsp:cNvSpPr/>
      </dsp:nvSpPr>
      <dsp:spPr>
        <a:xfrm>
          <a:off x="2282475" y="1831852"/>
          <a:ext cx="2162129" cy="283590"/>
        </a:xfrm>
        <a:custGeom>
          <a:avLst/>
          <a:gdLst/>
          <a:ahLst/>
          <a:cxnLst/>
          <a:rect l="0" t="0" r="0" b="0"/>
          <a:pathLst>
            <a:path>
              <a:moveTo>
                <a:pt x="2162129" y="0"/>
              </a:moveTo>
              <a:lnTo>
                <a:pt x="2162129" y="193258"/>
              </a:lnTo>
              <a:lnTo>
                <a:pt x="0" y="193258"/>
              </a:lnTo>
              <a:lnTo>
                <a:pt x="0" y="283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AC4F5-2DE3-4957-95CA-B5896E5FD7A6}">
      <dsp:nvSpPr>
        <dsp:cNvPr id="0" name=""/>
        <dsp:cNvSpPr/>
      </dsp:nvSpPr>
      <dsp:spPr>
        <a:xfrm>
          <a:off x="2425306" y="1212666"/>
          <a:ext cx="4038597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1CD2C-9748-47F8-8100-0324DC219739}">
      <dsp:nvSpPr>
        <dsp:cNvPr id="0" name=""/>
        <dsp:cNvSpPr/>
      </dsp:nvSpPr>
      <dsp:spPr>
        <a:xfrm>
          <a:off x="2533650" y="1315593"/>
          <a:ext cx="4038597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উৎপাদনে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1785" y="1333728"/>
        <a:ext cx="4002327" cy="582916"/>
      </dsp:txXfrm>
    </dsp:sp>
    <dsp:sp modelId="{63F57ECE-D8DA-48C0-B925-6190589D6374}">
      <dsp:nvSpPr>
        <dsp:cNvPr id="0" name=""/>
        <dsp:cNvSpPr/>
      </dsp:nvSpPr>
      <dsp:spPr>
        <a:xfrm>
          <a:off x="1587104" y="2115443"/>
          <a:ext cx="1390741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C4F72-5BA4-4142-ACD7-71606E9EC0ED}">
      <dsp:nvSpPr>
        <dsp:cNvPr id="0" name=""/>
        <dsp:cNvSpPr/>
      </dsp:nvSpPr>
      <dsp:spPr>
        <a:xfrm>
          <a:off x="1695448" y="2218370"/>
          <a:ext cx="1390741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জলবায়ুগত</a:t>
          </a:r>
          <a:endParaRPr lang="en-US" sz="2400" b="1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1713583" y="2236505"/>
        <a:ext cx="1354471" cy="582916"/>
      </dsp:txXfrm>
    </dsp:sp>
    <dsp:sp modelId="{DFCF6301-F374-427F-B566-A948EA0ACB8C}">
      <dsp:nvSpPr>
        <dsp:cNvPr id="0" name=""/>
        <dsp:cNvSpPr/>
      </dsp:nvSpPr>
      <dsp:spPr>
        <a:xfrm>
          <a:off x="7249" y="3018220"/>
          <a:ext cx="975096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97677-E351-45FE-99CF-54F6F8F86823}">
      <dsp:nvSpPr>
        <dsp:cNvPr id="0" name=""/>
        <dsp:cNvSpPr/>
      </dsp:nvSpPr>
      <dsp:spPr>
        <a:xfrm>
          <a:off x="115593" y="3121147"/>
          <a:ext cx="975096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বন্যা</a:t>
          </a:r>
          <a:endParaRPr lang="en-US" sz="1800" b="0" kern="1200" dirty="0"/>
        </a:p>
      </dsp:txBody>
      <dsp:txXfrm>
        <a:off x="133728" y="3139282"/>
        <a:ext cx="938826" cy="582916"/>
      </dsp:txXfrm>
    </dsp:sp>
    <dsp:sp modelId="{1BB1E9EE-3E50-48A4-B5A9-D1FC1FDFBB04}">
      <dsp:nvSpPr>
        <dsp:cNvPr id="0" name=""/>
        <dsp:cNvSpPr/>
      </dsp:nvSpPr>
      <dsp:spPr>
        <a:xfrm>
          <a:off x="1199034" y="3018220"/>
          <a:ext cx="975096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C6EE-3A2E-45F0-8073-A402D728D16E}">
      <dsp:nvSpPr>
        <dsp:cNvPr id="0" name=""/>
        <dsp:cNvSpPr/>
      </dsp:nvSpPr>
      <dsp:spPr>
        <a:xfrm>
          <a:off x="1307378" y="3121147"/>
          <a:ext cx="975096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খরা</a:t>
          </a:r>
          <a:endParaRPr lang="en-US" sz="1800" b="0" kern="1200" dirty="0"/>
        </a:p>
      </dsp:txBody>
      <dsp:txXfrm>
        <a:off x="1325513" y="3139282"/>
        <a:ext cx="938826" cy="582916"/>
      </dsp:txXfrm>
    </dsp:sp>
    <dsp:sp modelId="{90739DE0-565E-4D70-9A85-DDC354394EE7}">
      <dsp:nvSpPr>
        <dsp:cNvPr id="0" name=""/>
        <dsp:cNvSpPr/>
      </dsp:nvSpPr>
      <dsp:spPr>
        <a:xfrm>
          <a:off x="2390819" y="3018220"/>
          <a:ext cx="975096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DE2D1-8B8B-42B4-80D2-8A64A7184520}">
      <dsp:nvSpPr>
        <dsp:cNvPr id="0" name=""/>
        <dsp:cNvSpPr/>
      </dsp:nvSpPr>
      <dsp:spPr>
        <a:xfrm>
          <a:off x="2499163" y="3121147"/>
          <a:ext cx="975096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1800" b="0" kern="1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kern="1200" dirty="0"/>
        </a:p>
      </dsp:txBody>
      <dsp:txXfrm>
        <a:off x="2517298" y="3139282"/>
        <a:ext cx="938826" cy="582916"/>
      </dsp:txXfrm>
    </dsp:sp>
    <dsp:sp modelId="{EF83B25F-82D9-4CC9-BEB7-419455D638A7}">
      <dsp:nvSpPr>
        <dsp:cNvPr id="0" name=""/>
        <dsp:cNvSpPr/>
      </dsp:nvSpPr>
      <dsp:spPr>
        <a:xfrm>
          <a:off x="3582604" y="3018220"/>
          <a:ext cx="975096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12222-9368-4D7E-84B4-A30B46B0B2D2}">
      <dsp:nvSpPr>
        <dsp:cNvPr id="0" name=""/>
        <dsp:cNvSpPr/>
      </dsp:nvSpPr>
      <dsp:spPr>
        <a:xfrm>
          <a:off x="3690948" y="3121147"/>
          <a:ext cx="975096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নিম্ন</a:t>
          </a:r>
          <a:r>
            <a:rPr lang="en-US" sz="1800" b="0" kern="1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kern="1200" dirty="0">
            <a:solidFill>
              <a:schemeClr val="accent3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709083" y="3139282"/>
        <a:ext cx="938826" cy="582916"/>
      </dsp:txXfrm>
    </dsp:sp>
    <dsp:sp modelId="{57197445-2678-4483-9946-1772684868A4}">
      <dsp:nvSpPr>
        <dsp:cNvPr id="0" name=""/>
        <dsp:cNvSpPr/>
      </dsp:nvSpPr>
      <dsp:spPr>
        <a:xfrm>
          <a:off x="5605339" y="2124012"/>
          <a:ext cx="1696765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FD675-23DA-4EA6-876D-DF2202B22309}">
      <dsp:nvSpPr>
        <dsp:cNvPr id="0" name=""/>
        <dsp:cNvSpPr/>
      </dsp:nvSpPr>
      <dsp:spPr>
        <a:xfrm>
          <a:off x="5713683" y="2226939"/>
          <a:ext cx="1696765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পরিবেশগত</a:t>
          </a:r>
          <a:endParaRPr lang="en-US" sz="2400" b="1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5731818" y="2245074"/>
        <a:ext cx="1660495" cy="582916"/>
      </dsp:txXfrm>
    </dsp:sp>
    <dsp:sp modelId="{2A80B963-CF00-41B3-8CBC-6DE7B7AF115C}">
      <dsp:nvSpPr>
        <dsp:cNvPr id="0" name=""/>
        <dsp:cNvSpPr/>
      </dsp:nvSpPr>
      <dsp:spPr>
        <a:xfrm>
          <a:off x="4774389" y="3018220"/>
          <a:ext cx="975096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EB2B2-897E-4768-9EBA-DF436194460E}">
      <dsp:nvSpPr>
        <dsp:cNvPr id="0" name=""/>
        <dsp:cNvSpPr/>
      </dsp:nvSpPr>
      <dsp:spPr>
        <a:xfrm>
          <a:off x="4882733" y="3121147"/>
          <a:ext cx="975096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kern="1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রাসায়নিক</a:t>
          </a:r>
          <a:endParaRPr lang="en-US" sz="1800" b="0" kern="1200" dirty="0"/>
        </a:p>
      </dsp:txBody>
      <dsp:txXfrm>
        <a:off x="4900868" y="3139282"/>
        <a:ext cx="938826" cy="582916"/>
      </dsp:txXfrm>
    </dsp:sp>
    <dsp:sp modelId="{21918D42-A56F-4529-9C39-CC36DE6ABA68}">
      <dsp:nvSpPr>
        <dsp:cNvPr id="0" name=""/>
        <dsp:cNvSpPr/>
      </dsp:nvSpPr>
      <dsp:spPr>
        <a:xfrm>
          <a:off x="5966174" y="3018220"/>
          <a:ext cx="975096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76919-0835-4795-8B40-9D9651416D42}">
      <dsp:nvSpPr>
        <dsp:cNvPr id="0" name=""/>
        <dsp:cNvSpPr/>
      </dsp:nvSpPr>
      <dsp:spPr>
        <a:xfrm>
          <a:off x="6074518" y="3121147"/>
          <a:ext cx="975096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লবনাক্ততা</a:t>
          </a:r>
          <a:endParaRPr lang="en-US" sz="1800" b="0" kern="1200" dirty="0"/>
        </a:p>
      </dsp:txBody>
      <dsp:txXfrm>
        <a:off x="6092653" y="3139282"/>
        <a:ext cx="938826" cy="582916"/>
      </dsp:txXfrm>
    </dsp:sp>
    <dsp:sp modelId="{CF95382A-8520-4D77-A5D4-D4EC1D2EE7C4}">
      <dsp:nvSpPr>
        <dsp:cNvPr id="0" name=""/>
        <dsp:cNvSpPr/>
      </dsp:nvSpPr>
      <dsp:spPr>
        <a:xfrm>
          <a:off x="7157959" y="3018220"/>
          <a:ext cx="975096" cy="61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3C240-F923-49D1-A37F-6D872FBC2E48}">
      <dsp:nvSpPr>
        <dsp:cNvPr id="0" name=""/>
        <dsp:cNvSpPr/>
      </dsp:nvSpPr>
      <dsp:spPr>
        <a:xfrm>
          <a:off x="7266303" y="3121147"/>
          <a:ext cx="975096" cy="619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kern="1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গ্যাস</a:t>
          </a:r>
          <a:endParaRPr lang="en-US" sz="1800" b="0" kern="1200" dirty="0"/>
        </a:p>
      </dsp:txBody>
      <dsp:txXfrm>
        <a:off x="7284438" y="3139282"/>
        <a:ext cx="938826" cy="582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4F0C-163E-460D-A326-8F52A648602E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DFE56-4A09-44D3-82FB-F25F7231A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উচ্চতাপ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কিরণ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বৃষ্টিপাত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মেঘবৃষ্টি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চৌচির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</a:t>
            </a:r>
            <a:r>
              <a:rPr lang="en-US" baseline="0" smtClean="0"/>
              <a:t> ও </a:t>
            </a:r>
            <a:r>
              <a:rPr lang="en-US" baseline="0" dirty="0" err="1" smtClean="0"/>
              <a:t>শস্যভান্ডার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ব্লাকবোর্ডে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দলীয় কাজের উত্তর</a:t>
            </a:r>
            <a:r>
              <a:rPr lang="bn-BD" baseline="0" smtClean="0"/>
              <a:t> প্রত্যেক দলের দলনেতা উপস্থাপন করবে। পরে  শিক্ষক মহোদয় সঠিকতা যাচাই করবেন।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utpal96mosiahati@gmail.com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94510" y="638353"/>
            <a:ext cx="6664036" cy="5520906"/>
            <a:chOff x="1094510" y="793630"/>
            <a:chExt cx="6664036" cy="552090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3" name="Group 8"/>
            <p:cNvGrpSpPr/>
            <p:nvPr/>
          </p:nvGrpSpPr>
          <p:grpSpPr>
            <a:xfrm>
              <a:off x="1094510" y="793630"/>
              <a:ext cx="6664036" cy="5520906"/>
              <a:chOff x="1052945" y="1011382"/>
              <a:chExt cx="6664036" cy="4336474"/>
            </a:xfrm>
            <a:grpFill/>
          </p:grpSpPr>
          <p:sp>
            <p:nvSpPr>
              <p:cNvPr id="11" name="Cloud 10"/>
              <p:cNvSpPr/>
              <p:nvPr/>
            </p:nvSpPr>
            <p:spPr>
              <a:xfrm>
                <a:off x="1052945" y="1011382"/>
                <a:ext cx="6664036" cy="4336474"/>
              </a:xfrm>
              <a:prstGeom prst="cloud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05241" y="2989306"/>
                <a:ext cx="5153889" cy="17647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 typeface="Wingdings"/>
                  <a:buChar char="Ü"/>
                </a:pPr>
                <a:r>
                  <a:rPr lang="bn-BD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</a:t>
                </a:r>
                <a:r>
                  <a:rPr lang="bn-BD" sz="28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া</a:t>
                </a:r>
                <a:r>
                  <a:rPr lang="bn-BD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নিত মডেল কন্টেন্ট </a:t>
                </a:r>
                <a:r>
                  <a:rPr lang="bn-BD" sz="28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ব্যবহারকারী/ শিক্ষকবৃন্দ এই কন্টেন্টটি পাঠদানের পূর্বে স্লাইড নোটের নির্দেশনাগুলো পড়ে নিলে ভালো </a:t>
                </a:r>
                <a:r>
                  <a:rPr lang="bn-BD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হবে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।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প্রয়োজনে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শিক্ষকরা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নিজস্ব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কৌশল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পারবেন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lang="bn-BD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82481" y="1863632"/>
              <a:ext cx="4572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71500" indent="-571500"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	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এই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স্লাইডটি শিক্ষকবৃন্দ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তথা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কন্টেন্ট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ব্যবহারকারীর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জন্য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2152_1250795429_Dhak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8400" y="415018"/>
            <a:ext cx="4191000" cy="60619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572000"/>
            <a:ext cx="457200" cy="685800"/>
          </a:xfrm>
          <a:prstGeom prst="rect">
            <a:avLst/>
          </a:prstGeom>
        </p:spPr>
      </p:pic>
      <p:pic>
        <p:nvPicPr>
          <p:cNvPr id="8" name="Picture 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876800"/>
            <a:ext cx="457200" cy="685800"/>
          </a:xfrm>
          <a:prstGeom prst="rect">
            <a:avLst/>
          </a:prstGeom>
        </p:spPr>
      </p:pic>
      <p:pic>
        <p:nvPicPr>
          <p:cNvPr id="9" name="Picture 8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276600"/>
            <a:ext cx="457200" cy="685800"/>
          </a:xfrm>
          <a:prstGeom prst="rect">
            <a:avLst/>
          </a:prstGeom>
        </p:spPr>
      </p:pic>
      <p:pic>
        <p:nvPicPr>
          <p:cNvPr id="10" name="Picture 9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752600"/>
            <a:ext cx="457200" cy="685800"/>
          </a:xfrm>
          <a:prstGeom prst="rect">
            <a:avLst/>
          </a:prstGeom>
        </p:spPr>
      </p:pic>
      <p:pic>
        <p:nvPicPr>
          <p:cNvPr id="11" name="Picture 10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362200"/>
            <a:ext cx="457200" cy="685800"/>
          </a:xfrm>
          <a:prstGeom prst="rect">
            <a:avLst/>
          </a:prstGeom>
        </p:spPr>
      </p:pic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971800"/>
            <a:ext cx="457200" cy="685800"/>
          </a:xfrm>
          <a:prstGeom prst="rect">
            <a:avLst/>
          </a:prstGeom>
        </p:spPr>
      </p:pic>
      <p:pic>
        <p:nvPicPr>
          <p:cNvPr id="13" name="Picture 12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457200" cy="685800"/>
          </a:xfrm>
          <a:prstGeom prst="rect">
            <a:avLst/>
          </a:prstGeom>
        </p:spPr>
      </p:pic>
      <p:pic>
        <p:nvPicPr>
          <p:cNvPr id="14" name="Picture 13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038600"/>
            <a:ext cx="457200" cy="685800"/>
          </a:xfrm>
          <a:prstGeom prst="rect">
            <a:avLst/>
          </a:prstGeom>
        </p:spPr>
      </p:pic>
      <p:pic>
        <p:nvPicPr>
          <p:cNvPr id="15" name="Picture 14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905000"/>
            <a:ext cx="457200" cy="685800"/>
          </a:xfrm>
          <a:prstGeom prst="rect">
            <a:avLst/>
          </a:prstGeom>
        </p:spPr>
      </p:pic>
      <p:pic>
        <p:nvPicPr>
          <p:cNvPr id="16" name="Picture 15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762000"/>
            <a:ext cx="457200" cy="685800"/>
          </a:xfrm>
          <a:prstGeom prst="rect">
            <a:avLst/>
          </a:prstGeom>
        </p:spPr>
      </p:pic>
      <p:pic>
        <p:nvPicPr>
          <p:cNvPr id="17" name="Picture 1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038600"/>
            <a:ext cx="457200" cy="685800"/>
          </a:xfrm>
          <a:prstGeom prst="rect">
            <a:avLst/>
          </a:prstGeom>
        </p:spPr>
      </p:pic>
      <p:pic>
        <p:nvPicPr>
          <p:cNvPr id="18" name="Picture 1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752600"/>
            <a:ext cx="457200" cy="685800"/>
          </a:xfrm>
          <a:prstGeom prst="rect">
            <a:avLst/>
          </a:prstGeom>
        </p:spPr>
      </p:pic>
      <p:pic>
        <p:nvPicPr>
          <p:cNvPr id="19" name="Picture 18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276600"/>
            <a:ext cx="457200" cy="685800"/>
          </a:xfrm>
          <a:prstGeom prst="rect">
            <a:avLst/>
          </a:prstGeom>
        </p:spPr>
      </p:pic>
      <p:pic>
        <p:nvPicPr>
          <p:cNvPr id="20" name="Picture 19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438400"/>
            <a:ext cx="457200" cy="685800"/>
          </a:xfrm>
          <a:prstGeom prst="rect">
            <a:avLst/>
          </a:prstGeom>
        </p:spPr>
      </p:pic>
      <p:pic>
        <p:nvPicPr>
          <p:cNvPr id="21" name="Picture 20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752600"/>
            <a:ext cx="457200" cy="685800"/>
          </a:xfrm>
          <a:prstGeom prst="rect">
            <a:avLst/>
          </a:prstGeom>
        </p:spPr>
      </p:pic>
      <p:pic>
        <p:nvPicPr>
          <p:cNvPr id="22" name="Picture 21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971800"/>
            <a:ext cx="457200" cy="685800"/>
          </a:xfrm>
          <a:prstGeom prst="rect">
            <a:avLst/>
          </a:prstGeom>
        </p:spPr>
      </p:pic>
      <p:pic>
        <p:nvPicPr>
          <p:cNvPr id="23" name="Picture 22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276600"/>
            <a:ext cx="457200" cy="685800"/>
          </a:xfrm>
          <a:prstGeom prst="rect">
            <a:avLst/>
          </a:prstGeom>
        </p:spPr>
      </p:pic>
      <p:pic>
        <p:nvPicPr>
          <p:cNvPr id="24" name="Picture 23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209800"/>
            <a:ext cx="457200" cy="685800"/>
          </a:xfrm>
          <a:prstGeom prst="rect">
            <a:avLst/>
          </a:prstGeom>
        </p:spPr>
      </p:pic>
      <p:pic>
        <p:nvPicPr>
          <p:cNvPr id="25" name="Picture 24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066800"/>
            <a:ext cx="457200" cy="685800"/>
          </a:xfrm>
          <a:prstGeom prst="rect">
            <a:avLst/>
          </a:prstGeom>
        </p:spPr>
      </p:pic>
      <p:pic>
        <p:nvPicPr>
          <p:cNvPr id="26" name="Picture 25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438400"/>
            <a:ext cx="457200" cy="685800"/>
          </a:xfrm>
          <a:prstGeom prst="rect">
            <a:avLst/>
          </a:prstGeom>
        </p:spPr>
      </p:pic>
      <p:pic>
        <p:nvPicPr>
          <p:cNvPr id="27" name="Picture 2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114800"/>
            <a:ext cx="457200" cy="685800"/>
          </a:xfrm>
          <a:prstGeom prst="rect">
            <a:avLst/>
          </a:prstGeom>
        </p:spPr>
      </p:pic>
      <p:pic>
        <p:nvPicPr>
          <p:cNvPr id="28" name="Picture 2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200400"/>
            <a:ext cx="457200" cy="685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2286001"/>
            <a:ext cx="1676400" cy="3245941"/>
          </a:xfrm>
          <a:prstGeom prst="wedgeEllipseCallout">
            <a:avLst>
              <a:gd name="adj1" fmla="val 95123"/>
              <a:gd name="adj2" fmla="val -42897"/>
            </a:avLst>
          </a:prstGeom>
          <a:ln>
            <a:solidFill>
              <a:srgbClr val="177BB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১%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১.৩৯%।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514600" y="1752600"/>
            <a:ext cx="3573396" cy="2895600"/>
          </a:xfrm>
          <a:custGeom>
            <a:avLst/>
            <a:gdLst>
              <a:gd name="connsiteX0" fmla="*/ 738230 w 3449899"/>
              <a:gd name="connsiteY0" fmla="*/ 49886 h 2651197"/>
              <a:gd name="connsiteX1" fmla="*/ 1006244 w 3449899"/>
              <a:gd name="connsiteY1" fmla="*/ 34121 h 2651197"/>
              <a:gd name="connsiteX2" fmla="*/ 1069306 w 3449899"/>
              <a:gd name="connsiteY2" fmla="*/ 49886 h 2651197"/>
              <a:gd name="connsiteX3" fmla="*/ 1132368 w 3449899"/>
              <a:gd name="connsiteY3" fmla="*/ 81417 h 2651197"/>
              <a:gd name="connsiteX4" fmla="*/ 1211196 w 3449899"/>
              <a:gd name="connsiteY4" fmla="*/ 97183 h 2651197"/>
              <a:gd name="connsiteX5" fmla="*/ 1258493 w 3449899"/>
              <a:gd name="connsiteY5" fmla="*/ 128714 h 2651197"/>
              <a:gd name="connsiteX6" fmla="*/ 1558037 w 3449899"/>
              <a:gd name="connsiteY6" fmla="*/ 97183 h 2651197"/>
              <a:gd name="connsiteX7" fmla="*/ 1952175 w 3449899"/>
              <a:gd name="connsiteY7" fmla="*/ 112948 h 2651197"/>
              <a:gd name="connsiteX8" fmla="*/ 1999472 w 3449899"/>
              <a:gd name="connsiteY8" fmla="*/ 128714 h 2651197"/>
              <a:gd name="connsiteX9" fmla="*/ 2062534 w 3449899"/>
              <a:gd name="connsiteY9" fmla="*/ 144479 h 2651197"/>
              <a:gd name="connsiteX10" fmla="*/ 2125596 w 3449899"/>
              <a:gd name="connsiteY10" fmla="*/ 176010 h 2651197"/>
              <a:gd name="connsiteX11" fmla="*/ 2172893 w 3449899"/>
              <a:gd name="connsiteY11" fmla="*/ 207541 h 2651197"/>
              <a:gd name="connsiteX12" fmla="*/ 2330548 w 3449899"/>
              <a:gd name="connsiteY12" fmla="*/ 223307 h 2651197"/>
              <a:gd name="connsiteX13" fmla="*/ 2598562 w 3449899"/>
              <a:gd name="connsiteY13" fmla="*/ 207541 h 2651197"/>
              <a:gd name="connsiteX14" fmla="*/ 2693155 w 3449899"/>
              <a:gd name="connsiteY14" fmla="*/ 176010 h 2651197"/>
              <a:gd name="connsiteX15" fmla="*/ 2740451 w 3449899"/>
              <a:gd name="connsiteY15" fmla="*/ 160245 h 2651197"/>
              <a:gd name="connsiteX16" fmla="*/ 3008465 w 3449899"/>
              <a:gd name="connsiteY16" fmla="*/ 144479 h 2651197"/>
              <a:gd name="connsiteX17" fmla="*/ 3213417 w 3449899"/>
              <a:gd name="connsiteY17" fmla="*/ 160245 h 2651197"/>
              <a:gd name="connsiteX18" fmla="*/ 3260713 w 3449899"/>
              <a:gd name="connsiteY18" fmla="*/ 176010 h 2651197"/>
              <a:gd name="connsiteX19" fmla="*/ 3402603 w 3449899"/>
              <a:gd name="connsiteY19" fmla="*/ 191776 h 2651197"/>
              <a:gd name="connsiteX20" fmla="*/ 3449899 w 3449899"/>
              <a:gd name="connsiteY20" fmla="*/ 286369 h 2651197"/>
              <a:gd name="connsiteX21" fmla="*/ 3434134 w 3449899"/>
              <a:gd name="connsiteY21" fmla="*/ 475555 h 2651197"/>
              <a:gd name="connsiteX22" fmla="*/ 3402603 w 3449899"/>
              <a:gd name="connsiteY22" fmla="*/ 538617 h 2651197"/>
              <a:gd name="connsiteX23" fmla="*/ 3355306 w 3449899"/>
              <a:gd name="connsiteY23" fmla="*/ 633210 h 2651197"/>
              <a:gd name="connsiteX24" fmla="*/ 3339541 w 3449899"/>
              <a:gd name="connsiteY24" fmla="*/ 680507 h 2651197"/>
              <a:gd name="connsiteX25" fmla="*/ 3244948 w 3449899"/>
              <a:gd name="connsiteY25" fmla="*/ 743569 h 2651197"/>
              <a:gd name="connsiteX26" fmla="*/ 3166120 w 3449899"/>
              <a:gd name="connsiteY26" fmla="*/ 822397 h 2651197"/>
              <a:gd name="connsiteX27" fmla="*/ 3150355 w 3449899"/>
              <a:gd name="connsiteY27" fmla="*/ 932755 h 2651197"/>
              <a:gd name="connsiteX28" fmla="*/ 3039996 w 3449899"/>
              <a:gd name="connsiteY28" fmla="*/ 995817 h 2651197"/>
              <a:gd name="connsiteX29" fmla="*/ 2992699 w 3449899"/>
              <a:gd name="connsiteY29" fmla="*/ 1027348 h 2651197"/>
              <a:gd name="connsiteX30" fmla="*/ 2945403 w 3449899"/>
              <a:gd name="connsiteY30" fmla="*/ 1074645 h 2651197"/>
              <a:gd name="connsiteX31" fmla="*/ 2898106 w 3449899"/>
              <a:gd name="connsiteY31" fmla="*/ 1090410 h 2651197"/>
              <a:gd name="connsiteX32" fmla="*/ 2835044 w 3449899"/>
              <a:gd name="connsiteY32" fmla="*/ 1232300 h 2651197"/>
              <a:gd name="connsiteX33" fmla="*/ 2740451 w 3449899"/>
              <a:gd name="connsiteY33" fmla="*/ 1295362 h 2651197"/>
              <a:gd name="connsiteX34" fmla="*/ 2708920 w 3449899"/>
              <a:gd name="connsiteY34" fmla="*/ 1342659 h 2651197"/>
              <a:gd name="connsiteX35" fmla="*/ 2661624 w 3449899"/>
              <a:gd name="connsiteY35" fmla="*/ 1405721 h 2651197"/>
              <a:gd name="connsiteX36" fmla="*/ 2645858 w 3449899"/>
              <a:gd name="connsiteY36" fmla="*/ 1453017 h 2651197"/>
              <a:gd name="connsiteX37" fmla="*/ 2661624 w 3449899"/>
              <a:gd name="connsiteY37" fmla="*/ 1579141 h 2651197"/>
              <a:gd name="connsiteX38" fmla="*/ 2693155 w 3449899"/>
              <a:gd name="connsiteY38" fmla="*/ 1626438 h 2651197"/>
              <a:gd name="connsiteX39" fmla="*/ 2740451 w 3449899"/>
              <a:gd name="connsiteY39" fmla="*/ 1689500 h 2651197"/>
              <a:gd name="connsiteX40" fmla="*/ 2756217 w 3449899"/>
              <a:gd name="connsiteY40" fmla="*/ 1736797 h 2651197"/>
              <a:gd name="connsiteX41" fmla="*/ 2835044 w 3449899"/>
              <a:gd name="connsiteY41" fmla="*/ 1847155 h 2651197"/>
              <a:gd name="connsiteX42" fmla="*/ 2882341 w 3449899"/>
              <a:gd name="connsiteY42" fmla="*/ 1878686 h 2651197"/>
              <a:gd name="connsiteX43" fmla="*/ 2913872 w 3449899"/>
              <a:gd name="connsiteY43" fmla="*/ 1925983 h 2651197"/>
              <a:gd name="connsiteX44" fmla="*/ 2945403 w 3449899"/>
              <a:gd name="connsiteY44" fmla="*/ 2020576 h 2651197"/>
              <a:gd name="connsiteX45" fmla="*/ 2976934 w 3449899"/>
              <a:gd name="connsiteY45" fmla="*/ 2067872 h 2651197"/>
              <a:gd name="connsiteX46" fmla="*/ 2866575 w 3449899"/>
              <a:gd name="connsiteY46" fmla="*/ 2130934 h 2651197"/>
              <a:gd name="connsiteX47" fmla="*/ 2803513 w 3449899"/>
              <a:gd name="connsiteY47" fmla="*/ 2146700 h 2651197"/>
              <a:gd name="connsiteX48" fmla="*/ 2708920 w 3449899"/>
              <a:gd name="connsiteY48" fmla="*/ 2178231 h 2651197"/>
              <a:gd name="connsiteX49" fmla="*/ 2661624 w 3449899"/>
              <a:gd name="connsiteY49" fmla="*/ 2193997 h 2651197"/>
              <a:gd name="connsiteX50" fmla="*/ 2519734 w 3449899"/>
              <a:gd name="connsiteY50" fmla="*/ 2209762 h 2651197"/>
              <a:gd name="connsiteX51" fmla="*/ 2393610 w 3449899"/>
              <a:gd name="connsiteY51" fmla="*/ 2241293 h 2651197"/>
              <a:gd name="connsiteX52" fmla="*/ 2330548 w 3449899"/>
              <a:gd name="connsiteY52" fmla="*/ 2257059 h 2651197"/>
              <a:gd name="connsiteX53" fmla="*/ 2283251 w 3449899"/>
              <a:gd name="connsiteY53" fmla="*/ 2272824 h 2651197"/>
              <a:gd name="connsiteX54" fmla="*/ 2188658 w 3449899"/>
              <a:gd name="connsiteY54" fmla="*/ 2288590 h 2651197"/>
              <a:gd name="connsiteX55" fmla="*/ 2141362 w 3449899"/>
              <a:gd name="connsiteY55" fmla="*/ 2304355 h 2651197"/>
              <a:gd name="connsiteX56" fmla="*/ 1589568 w 3449899"/>
              <a:gd name="connsiteY56" fmla="*/ 2335886 h 2651197"/>
              <a:gd name="connsiteX57" fmla="*/ 1542272 w 3449899"/>
              <a:gd name="connsiteY57" fmla="*/ 2351652 h 2651197"/>
              <a:gd name="connsiteX58" fmla="*/ 1431913 w 3449899"/>
              <a:gd name="connsiteY58" fmla="*/ 2430479 h 2651197"/>
              <a:gd name="connsiteX59" fmla="*/ 1384617 w 3449899"/>
              <a:gd name="connsiteY59" fmla="*/ 2462010 h 2651197"/>
              <a:gd name="connsiteX60" fmla="*/ 1337320 w 3449899"/>
              <a:gd name="connsiteY60" fmla="*/ 2509307 h 2651197"/>
              <a:gd name="connsiteX61" fmla="*/ 1226962 w 3449899"/>
              <a:gd name="connsiteY61" fmla="*/ 2572369 h 2651197"/>
              <a:gd name="connsiteX62" fmla="*/ 1179665 w 3449899"/>
              <a:gd name="connsiteY62" fmla="*/ 2603900 h 2651197"/>
              <a:gd name="connsiteX63" fmla="*/ 1053541 w 3449899"/>
              <a:gd name="connsiteY63" fmla="*/ 2651197 h 2651197"/>
              <a:gd name="connsiteX64" fmla="*/ 1006244 w 3449899"/>
              <a:gd name="connsiteY64" fmla="*/ 2635431 h 2651197"/>
              <a:gd name="connsiteX65" fmla="*/ 974713 w 3449899"/>
              <a:gd name="connsiteY65" fmla="*/ 2525072 h 2651197"/>
              <a:gd name="connsiteX66" fmla="*/ 958948 w 3449899"/>
              <a:gd name="connsiteY66" fmla="*/ 2462010 h 2651197"/>
              <a:gd name="connsiteX67" fmla="*/ 911651 w 3449899"/>
              <a:gd name="connsiteY67" fmla="*/ 2414714 h 2651197"/>
              <a:gd name="connsiteX68" fmla="*/ 848589 w 3449899"/>
              <a:gd name="connsiteY68" fmla="*/ 2320121 h 2651197"/>
              <a:gd name="connsiteX69" fmla="*/ 817058 w 3449899"/>
              <a:gd name="connsiteY69" fmla="*/ 2272824 h 2651197"/>
              <a:gd name="connsiteX70" fmla="*/ 801293 w 3449899"/>
              <a:gd name="connsiteY70" fmla="*/ 2225528 h 2651197"/>
              <a:gd name="connsiteX71" fmla="*/ 785527 w 3449899"/>
              <a:gd name="connsiteY71" fmla="*/ 2162465 h 2651197"/>
              <a:gd name="connsiteX72" fmla="*/ 722465 w 3449899"/>
              <a:gd name="connsiteY72" fmla="*/ 2067872 h 2651197"/>
              <a:gd name="connsiteX73" fmla="*/ 690934 w 3449899"/>
              <a:gd name="connsiteY73" fmla="*/ 1973279 h 2651197"/>
              <a:gd name="connsiteX74" fmla="*/ 659403 w 3449899"/>
              <a:gd name="connsiteY74" fmla="*/ 1925983 h 2651197"/>
              <a:gd name="connsiteX75" fmla="*/ 627872 w 3449899"/>
              <a:gd name="connsiteY75" fmla="*/ 1831390 h 2651197"/>
              <a:gd name="connsiteX76" fmla="*/ 612106 w 3449899"/>
              <a:gd name="connsiteY76" fmla="*/ 1784093 h 2651197"/>
              <a:gd name="connsiteX77" fmla="*/ 517513 w 3449899"/>
              <a:gd name="connsiteY77" fmla="*/ 1752562 h 2651197"/>
              <a:gd name="connsiteX78" fmla="*/ 501748 w 3449899"/>
              <a:gd name="connsiteY78" fmla="*/ 1705265 h 2651197"/>
              <a:gd name="connsiteX79" fmla="*/ 485982 w 3449899"/>
              <a:gd name="connsiteY79" fmla="*/ 1594907 h 2651197"/>
              <a:gd name="connsiteX80" fmla="*/ 391389 w 3449899"/>
              <a:gd name="connsiteY80" fmla="*/ 1531845 h 2651197"/>
              <a:gd name="connsiteX81" fmla="*/ 422920 w 3449899"/>
              <a:gd name="connsiteY81" fmla="*/ 1374190 h 2651197"/>
              <a:gd name="connsiteX82" fmla="*/ 485982 w 3449899"/>
              <a:gd name="connsiteY82" fmla="*/ 1279597 h 2651197"/>
              <a:gd name="connsiteX83" fmla="*/ 533279 w 3449899"/>
              <a:gd name="connsiteY83" fmla="*/ 1263831 h 2651197"/>
              <a:gd name="connsiteX84" fmla="*/ 517513 w 3449899"/>
              <a:gd name="connsiteY84" fmla="*/ 948521 h 2651197"/>
              <a:gd name="connsiteX85" fmla="*/ 485982 w 3449899"/>
              <a:gd name="connsiteY85" fmla="*/ 901224 h 2651197"/>
              <a:gd name="connsiteX86" fmla="*/ 359858 w 3449899"/>
              <a:gd name="connsiteY86" fmla="*/ 806631 h 2651197"/>
              <a:gd name="connsiteX87" fmla="*/ 249499 w 3449899"/>
              <a:gd name="connsiteY87" fmla="*/ 743569 h 2651197"/>
              <a:gd name="connsiteX88" fmla="*/ 217968 w 3449899"/>
              <a:gd name="connsiteY88" fmla="*/ 696272 h 2651197"/>
              <a:gd name="connsiteX89" fmla="*/ 154906 w 3449899"/>
              <a:gd name="connsiteY89" fmla="*/ 680507 h 2651197"/>
              <a:gd name="connsiteX90" fmla="*/ 107610 w 3449899"/>
              <a:gd name="connsiteY90" fmla="*/ 664741 h 2651197"/>
              <a:gd name="connsiteX91" fmla="*/ 60313 w 3449899"/>
              <a:gd name="connsiteY91" fmla="*/ 491321 h 2651197"/>
              <a:gd name="connsiteX92" fmla="*/ 154906 w 3449899"/>
              <a:gd name="connsiteY92" fmla="*/ 459790 h 2651197"/>
              <a:gd name="connsiteX93" fmla="*/ 249499 w 3449899"/>
              <a:gd name="connsiteY93" fmla="*/ 396728 h 2651197"/>
              <a:gd name="connsiteX94" fmla="*/ 296796 w 3449899"/>
              <a:gd name="connsiteY94" fmla="*/ 365197 h 2651197"/>
              <a:gd name="connsiteX95" fmla="*/ 344093 w 3449899"/>
              <a:gd name="connsiteY95" fmla="*/ 349431 h 2651197"/>
              <a:gd name="connsiteX96" fmla="*/ 391389 w 3449899"/>
              <a:gd name="connsiteY96" fmla="*/ 254838 h 2651197"/>
              <a:gd name="connsiteX97" fmla="*/ 407155 w 3449899"/>
              <a:gd name="connsiteY97" fmla="*/ 207541 h 2651197"/>
              <a:gd name="connsiteX98" fmla="*/ 454451 w 3449899"/>
              <a:gd name="connsiteY98" fmla="*/ 191776 h 2651197"/>
              <a:gd name="connsiteX99" fmla="*/ 501748 w 3449899"/>
              <a:gd name="connsiteY99" fmla="*/ 160245 h 2651197"/>
              <a:gd name="connsiteX100" fmla="*/ 627872 w 3449899"/>
              <a:gd name="connsiteY100" fmla="*/ 144479 h 2651197"/>
              <a:gd name="connsiteX101" fmla="*/ 738230 w 3449899"/>
              <a:gd name="connsiteY101" fmla="*/ 128714 h 2651197"/>
              <a:gd name="connsiteX102" fmla="*/ 769762 w 3449899"/>
              <a:gd name="connsiteY102" fmla="*/ 97183 h 2651197"/>
              <a:gd name="connsiteX103" fmla="*/ 785527 w 3449899"/>
              <a:gd name="connsiteY103" fmla="*/ 49886 h 2651197"/>
              <a:gd name="connsiteX104" fmla="*/ 801293 w 3449899"/>
              <a:gd name="connsiteY104" fmla="*/ 18355 h 265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49899" h="2651197">
                <a:moveTo>
                  <a:pt x="738230" y="49886"/>
                </a:moveTo>
                <a:cubicBezTo>
                  <a:pt x="887890" y="0"/>
                  <a:pt x="799724" y="15346"/>
                  <a:pt x="1006244" y="34121"/>
                </a:cubicBezTo>
                <a:cubicBezTo>
                  <a:pt x="1027265" y="39376"/>
                  <a:pt x="1049018" y="42278"/>
                  <a:pt x="1069306" y="49886"/>
                </a:cubicBezTo>
                <a:cubicBezTo>
                  <a:pt x="1091311" y="58138"/>
                  <a:pt x="1110072" y="73985"/>
                  <a:pt x="1132368" y="81417"/>
                </a:cubicBezTo>
                <a:cubicBezTo>
                  <a:pt x="1157789" y="89891"/>
                  <a:pt x="1184920" y="91928"/>
                  <a:pt x="1211196" y="97183"/>
                </a:cubicBezTo>
                <a:cubicBezTo>
                  <a:pt x="1226962" y="107693"/>
                  <a:pt x="1239574" y="127663"/>
                  <a:pt x="1258493" y="128714"/>
                </a:cubicBezTo>
                <a:cubicBezTo>
                  <a:pt x="1413350" y="137317"/>
                  <a:pt x="1446648" y="125029"/>
                  <a:pt x="1558037" y="97183"/>
                </a:cubicBezTo>
                <a:cubicBezTo>
                  <a:pt x="1689416" y="102438"/>
                  <a:pt x="1821025" y="103580"/>
                  <a:pt x="1952175" y="112948"/>
                </a:cubicBezTo>
                <a:cubicBezTo>
                  <a:pt x="1968751" y="114132"/>
                  <a:pt x="1983493" y="124149"/>
                  <a:pt x="1999472" y="128714"/>
                </a:cubicBezTo>
                <a:cubicBezTo>
                  <a:pt x="2020306" y="134667"/>
                  <a:pt x="2041513" y="139224"/>
                  <a:pt x="2062534" y="144479"/>
                </a:cubicBezTo>
                <a:cubicBezTo>
                  <a:pt x="2083555" y="154989"/>
                  <a:pt x="2105191" y="164350"/>
                  <a:pt x="2125596" y="176010"/>
                </a:cubicBezTo>
                <a:cubicBezTo>
                  <a:pt x="2142047" y="185411"/>
                  <a:pt x="2154430" y="203280"/>
                  <a:pt x="2172893" y="207541"/>
                </a:cubicBezTo>
                <a:cubicBezTo>
                  <a:pt x="2224354" y="219417"/>
                  <a:pt x="2277996" y="218052"/>
                  <a:pt x="2330548" y="223307"/>
                </a:cubicBezTo>
                <a:cubicBezTo>
                  <a:pt x="2419886" y="218052"/>
                  <a:pt x="2509821" y="219116"/>
                  <a:pt x="2598562" y="207541"/>
                </a:cubicBezTo>
                <a:cubicBezTo>
                  <a:pt x="2631519" y="203242"/>
                  <a:pt x="2661624" y="186520"/>
                  <a:pt x="2693155" y="176010"/>
                </a:cubicBezTo>
                <a:cubicBezTo>
                  <a:pt x="2708920" y="170755"/>
                  <a:pt x="2723862" y="161221"/>
                  <a:pt x="2740451" y="160245"/>
                </a:cubicBezTo>
                <a:lnTo>
                  <a:pt x="3008465" y="144479"/>
                </a:lnTo>
                <a:cubicBezTo>
                  <a:pt x="3076782" y="149734"/>
                  <a:pt x="3145427" y="151746"/>
                  <a:pt x="3213417" y="160245"/>
                </a:cubicBezTo>
                <a:cubicBezTo>
                  <a:pt x="3229907" y="162306"/>
                  <a:pt x="3244321" y="173278"/>
                  <a:pt x="3260713" y="176010"/>
                </a:cubicBezTo>
                <a:cubicBezTo>
                  <a:pt x="3307653" y="183833"/>
                  <a:pt x="3355306" y="186521"/>
                  <a:pt x="3402603" y="191776"/>
                </a:cubicBezTo>
                <a:cubicBezTo>
                  <a:pt x="3418546" y="215691"/>
                  <a:pt x="3449899" y="253731"/>
                  <a:pt x="3449899" y="286369"/>
                </a:cubicBezTo>
                <a:cubicBezTo>
                  <a:pt x="3449899" y="349650"/>
                  <a:pt x="3445796" y="413358"/>
                  <a:pt x="3434134" y="475555"/>
                </a:cubicBezTo>
                <a:cubicBezTo>
                  <a:pt x="3429803" y="498654"/>
                  <a:pt x="3411861" y="517015"/>
                  <a:pt x="3402603" y="538617"/>
                </a:cubicBezTo>
                <a:cubicBezTo>
                  <a:pt x="3363440" y="629996"/>
                  <a:pt x="3415900" y="542320"/>
                  <a:pt x="3355306" y="633210"/>
                </a:cubicBezTo>
                <a:cubicBezTo>
                  <a:pt x="3350051" y="648976"/>
                  <a:pt x="3348759" y="666680"/>
                  <a:pt x="3339541" y="680507"/>
                </a:cubicBezTo>
                <a:cubicBezTo>
                  <a:pt x="3305801" y="731117"/>
                  <a:pt x="3294532" y="727040"/>
                  <a:pt x="3244948" y="743569"/>
                </a:cubicBezTo>
                <a:cubicBezTo>
                  <a:pt x="3218672" y="769845"/>
                  <a:pt x="3171375" y="785611"/>
                  <a:pt x="3166120" y="822397"/>
                </a:cubicBezTo>
                <a:cubicBezTo>
                  <a:pt x="3160865" y="859183"/>
                  <a:pt x="3166973" y="899519"/>
                  <a:pt x="3150355" y="932755"/>
                </a:cubicBezTo>
                <a:cubicBezTo>
                  <a:pt x="3131265" y="970935"/>
                  <a:pt x="3076002" y="983816"/>
                  <a:pt x="3039996" y="995817"/>
                </a:cubicBezTo>
                <a:cubicBezTo>
                  <a:pt x="3024230" y="1006327"/>
                  <a:pt x="3007255" y="1015218"/>
                  <a:pt x="2992699" y="1027348"/>
                </a:cubicBezTo>
                <a:cubicBezTo>
                  <a:pt x="2975571" y="1041621"/>
                  <a:pt x="2963954" y="1062278"/>
                  <a:pt x="2945403" y="1074645"/>
                </a:cubicBezTo>
                <a:cubicBezTo>
                  <a:pt x="2931576" y="1083863"/>
                  <a:pt x="2913872" y="1085155"/>
                  <a:pt x="2898106" y="1090410"/>
                </a:cubicBezTo>
                <a:cubicBezTo>
                  <a:pt x="2886362" y="1125641"/>
                  <a:pt x="2870315" y="1201438"/>
                  <a:pt x="2835044" y="1232300"/>
                </a:cubicBezTo>
                <a:cubicBezTo>
                  <a:pt x="2806525" y="1257254"/>
                  <a:pt x="2740451" y="1295362"/>
                  <a:pt x="2740451" y="1295362"/>
                </a:cubicBezTo>
                <a:cubicBezTo>
                  <a:pt x="2729941" y="1311128"/>
                  <a:pt x="2719933" y="1327240"/>
                  <a:pt x="2708920" y="1342659"/>
                </a:cubicBezTo>
                <a:cubicBezTo>
                  <a:pt x="2693648" y="1364041"/>
                  <a:pt x="2674660" y="1382907"/>
                  <a:pt x="2661624" y="1405721"/>
                </a:cubicBezTo>
                <a:cubicBezTo>
                  <a:pt x="2653379" y="1420150"/>
                  <a:pt x="2651113" y="1437252"/>
                  <a:pt x="2645858" y="1453017"/>
                </a:cubicBezTo>
                <a:cubicBezTo>
                  <a:pt x="2651113" y="1495058"/>
                  <a:pt x="2650476" y="1538265"/>
                  <a:pt x="2661624" y="1579141"/>
                </a:cubicBezTo>
                <a:cubicBezTo>
                  <a:pt x="2666610" y="1597421"/>
                  <a:pt x="2682142" y="1611019"/>
                  <a:pt x="2693155" y="1626438"/>
                </a:cubicBezTo>
                <a:cubicBezTo>
                  <a:pt x="2708427" y="1647820"/>
                  <a:pt x="2724686" y="1668479"/>
                  <a:pt x="2740451" y="1689500"/>
                </a:cubicBezTo>
                <a:cubicBezTo>
                  <a:pt x="2745706" y="1705266"/>
                  <a:pt x="2748785" y="1721933"/>
                  <a:pt x="2756217" y="1736797"/>
                </a:cubicBezTo>
                <a:cubicBezTo>
                  <a:pt x="2765168" y="1754699"/>
                  <a:pt x="2827905" y="1840016"/>
                  <a:pt x="2835044" y="1847155"/>
                </a:cubicBezTo>
                <a:cubicBezTo>
                  <a:pt x="2848442" y="1860553"/>
                  <a:pt x="2866575" y="1868176"/>
                  <a:pt x="2882341" y="1878686"/>
                </a:cubicBezTo>
                <a:cubicBezTo>
                  <a:pt x="2892851" y="1894452"/>
                  <a:pt x="2906177" y="1908668"/>
                  <a:pt x="2913872" y="1925983"/>
                </a:cubicBezTo>
                <a:cubicBezTo>
                  <a:pt x="2927371" y="1956355"/>
                  <a:pt x="2926967" y="1992922"/>
                  <a:pt x="2945403" y="2020576"/>
                </a:cubicBezTo>
                <a:lnTo>
                  <a:pt x="2976934" y="2067872"/>
                </a:lnTo>
                <a:cubicBezTo>
                  <a:pt x="2937728" y="2094009"/>
                  <a:pt x="2912295" y="2113789"/>
                  <a:pt x="2866575" y="2130934"/>
                </a:cubicBezTo>
                <a:cubicBezTo>
                  <a:pt x="2846287" y="2138542"/>
                  <a:pt x="2824267" y="2140474"/>
                  <a:pt x="2803513" y="2146700"/>
                </a:cubicBezTo>
                <a:cubicBezTo>
                  <a:pt x="2771678" y="2156251"/>
                  <a:pt x="2740451" y="2167721"/>
                  <a:pt x="2708920" y="2178231"/>
                </a:cubicBezTo>
                <a:cubicBezTo>
                  <a:pt x="2693155" y="2183486"/>
                  <a:pt x="2678141" y="2192162"/>
                  <a:pt x="2661624" y="2193997"/>
                </a:cubicBezTo>
                <a:cubicBezTo>
                  <a:pt x="2614327" y="2199252"/>
                  <a:pt x="2566843" y="2203032"/>
                  <a:pt x="2519734" y="2209762"/>
                </a:cubicBezTo>
                <a:cubicBezTo>
                  <a:pt x="2423585" y="2223497"/>
                  <a:pt x="2466963" y="2220335"/>
                  <a:pt x="2393610" y="2241293"/>
                </a:cubicBezTo>
                <a:cubicBezTo>
                  <a:pt x="2372776" y="2247246"/>
                  <a:pt x="2351382" y="2251106"/>
                  <a:pt x="2330548" y="2257059"/>
                </a:cubicBezTo>
                <a:cubicBezTo>
                  <a:pt x="2314569" y="2261624"/>
                  <a:pt x="2299474" y="2269219"/>
                  <a:pt x="2283251" y="2272824"/>
                </a:cubicBezTo>
                <a:cubicBezTo>
                  <a:pt x="2252046" y="2279758"/>
                  <a:pt x="2219863" y="2281656"/>
                  <a:pt x="2188658" y="2288590"/>
                </a:cubicBezTo>
                <a:cubicBezTo>
                  <a:pt x="2172436" y="2292195"/>
                  <a:pt x="2157712" y="2301382"/>
                  <a:pt x="2141362" y="2304355"/>
                </a:cubicBezTo>
                <a:cubicBezTo>
                  <a:pt x="1979128" y="2333852"/>
                  <a:pt x="1706433" y="2331558"/>
                  <a:pt x="1589568" y="2335886"/>
                </a:cubicBezTo>
                <a:cubicBezTo>
                  <a:pt x="1573803" y="2341141"/>
                  <a:pt x="1557136" y="2344220"/>
                  <a:pt x="1542272" y="2351652"/>
                </a:cubicBezTo>
                <a:cubicBezTo>
                  <a:pt x="1517501" y="2364038"/>
                  <a:pt x="1448578" y="2418576"/>
                  <a:pt x="1431913" y="2430479"/>
                </a:cubicBezTo>
                <a:cubicBezTo>
                  <a:pt x="1416495" y="2441492"/>
                  <a:pt x="1399173" y="2449880"/>
                  <a:pt x="1384617" y="2462010"/>
                </a:cubicBezTo>
                <a:cubicBezTo>
                  <a:pt x="1367489" y="2476284"/>
                  <a:pt x="1355586" y="2496521"/>
                  <a:pt x="1337320" y="2509307"/>
                </a:cubicBezTo>
                <a:cubicBezTo>
                  <a:pt x="1302611" y="2533604"/>
                  <a:pt x="1263293" y="2550571"/>
                  <a:pt x="1226962" y="2572369"/>
                </a:cubicBezTo>
                <a:cubicBezTo>
                  <a:pt x="1210714" y="2582118"/>
                  <a:pt x="1196613" y="2595426"/>
                  <a:pt x="1179665" y="2603900"/>
                </a:cubicBezTo>
                <a:cubicBezTo>
                  <a:pt x="1141967" y="2622749"/>
                  <a:pt x="1094472" y="2637553"/>
                  <a:pt x="1053541" y="2651197"/>
                </a:cubicBezTo>
                <a:cubicBezTo>
                  <a:pt x="1037775" y="2645942"/>
                  <a:pt x="1015052" y="2649523"/>
                  <a:pt x="1006244" y="2635431"/>
                </a:cubicBezTo>
                <a:cubicBezTo>
                  <a:pt x="985967" y="2602988"/>
                  <a:pt x="984779" y="2561982"/>
                  <a:pt x="974713" y="2525072"/>
                </a:cubicBezTo>
                <a:cubicBezTo>
                  <a:pt x="969012" y="2504168"/>
                  <a:pt x="969698" y="2480823"/>
                  <a:pt x="958948" y="2462010"/>
                </a:cubicBezTo>
                <a:cubicBezTo>
                  <a:pt x="947886" y="2442652"/>
                  <a:pt x="925339" y="2432313"/>
                  <a:pt x="911651" y="2414714"/>
                </a:cubicBezTo>
                <a:cubicBezTo>
                  <a:pt x="888385" y="2384801"/>
                  <a:pt x="869610" y="2351652"/>
                  <a:pt x="848589" y="2320121"/>
                </a:cubicBezTo>
                <a:lnTo>
                  <a:pt x="817058" y="2272824"/>
                </a:lnTo>
                <a:cubicBezTo>
                  <a:pt x="811803" y="2257059"/>
                  <a:pt x="805858" y="2241507"/>
                  <a:pt x="801293" y="2225528"/>
                </a:cubicBezTo>
                <a:cubicBezTo>
                  <a:pt x="795340" y="2204694"/>
                  <a:pt x="795217" y="2181845"/>
                  <a:pt x="785527" y="2162465"/>
                </a:cubicBezTo>
                <a:cubicBezTo>
                  <a:pt x="768580" y="2128570"/>
                  <a:pt x="734449" y="2103823"/>
                  <a:pt x="722465" y="2067872"/>
                </a:cubicBezTo>
                <a:cubicBezTo>
                  <a:pt x="711955" y="2036341"/>
                  <a:pt x="709370" y="2000933"/>
                  <a:pt x="690934" y="1973279"/>
                </a:cubicBezTo>
                <a:cubicBezTo>
                  <a:pt x="680424" y="1957514"/>
                  <a:pt x="667098" y="1943298"/>
                  <a:pt x="659403" y="1925983"/>
                </a:cubicBezTo>
                <a:cubicBezTo>
                  <a:pt x="645904" y="1895611"/>
                  <a:pt x="638382" y="1862921"/>
                  <a:pt x="627872" y="1831390"/>
                </a:cubicBezTo>
                <a:cubicBezTo>
                  <a:pt x="622617" y="1815624"/>
                  <a:pt x="627872" y="1789348"/>
                  <a:pt x="612106" y="1784093"/>
                </a:cubicBezTo>
                <a:lnTo>
                  <a:pt x="517513" y="1752562"/>
                </a:lnTo>
                <a:cubicBezTo>
                  <a:pt x="512258" y="1736796"/>
                  <a:pt x="505007" y="1721561"/>
                  <a:pt x="501748" y="1705265"/>
                </a:cubicBezTo>
                <a:cubicBezTo>
                  <a:pt x="494460" y="1668827"/>
                  <a:pt x="505932" y="1626257"/>
                  <a:pt x="485982" y="1594907"/>
                </a:cubicBezTo>
                <a:cubicBezTo>
                  <a:pt x="465637" y="1562936"/>
                  <a:pt x="391389" y="1531845"/>
                  <a:pt x="391389" y="1531845"/>
                </a:cubicBezTo>
                <a:cubicBezTo>
                  <a:pt x="393368" y="1519973"/>
                  <a:pt x="411162" y="1397705"/>
                  <a:pt x="422920" y="1374190"/>
                </a:cubicBezTo>
                <a:cubicBezTo>
                  <a:pt x="439867" y="1340295"/>
                  <a:pt x="450031" y="1291581"/>
                  <a:pt x="485982" y="1279597"/>
                </a:cubicBezTo>
                <a:lnTo>
                  <a:pt x="533279" y="1263831"/>
                </a:lnTo>
                <a:cubicBezTo>
                  <a:pt x="528024" y="1158728"/>
                  <a:pt x="531124" y="1052872"/>
                  <a:pt x="517513" y="948521"/>
                </a:cubicBezTo>
                <a:cubicBezTo>
                  <a:pt x="515062" y="929732"/>
                  <a:pt x="498313" y="915610"/>
                  <a:pt x="485982" y="901224"/>
                </a:cubicBezTo>
                <a:cubicBezTo>
                  <a:pt x="404649" y="806335"/>
                  <a:pt x="450816" y="863480"/>
                  <a:pt x="359858" y="806631"/>
                </a:cubicBezTo>
                <a:cubicBezTo>
                  <a:pt x="250778" y="738456"/>
                  <a:pt x="342420" y="774541"/>
                  <a:pt x="249499" y="743569"/>
                </a:cubicBezTo>
                <a:cubicBezTo>
                  <a:pt x="238989" y="727803"/>
                  <a:pt x="233734" y="706782"/>
                  <a:pt x="217968" y="696272"/>
                </a:cubicBezTo>
                <a:cubicBezTo>
                  <a:pt x="199939" y="684253"/>
                  <a:pt x="175740" y="686460"/>
                  <a:pt x="154906" y="680507"/>
                </a:cubicBezTo>
                <a:cubicBezTo>
                  <a:pt x="138927" y="675942"/>
                  <a:pt x="123375" y="669996"/>
                  <a:pt x="107610" y="664741"/>
                </a:cubicBezTo>
                <a:cubicBezTo>
                  <a:pt x="82175" y="626588"/>
                  <a:pt x="0" y="551634"/>
                  <a:pt x="60313" y="491321"/>
                </a:cubicBezTo>
                <a:cubicBezTo>
                  <a:pt x="83815" y="467819"/>
                  <a:pt x="154906" y="459790"/>
                  <a:pt x="154906" y="459790"/>
                </a:cubicBezTo>
                <a:lnTo>
                  <a:pt x="249499" y="396728"/>
                </a:lnTo>
                <a:cubicBezTo>
                  <a:pt x="265265" y="386218"/>
                  <a:pt x="278820" y="371189"/>
                  <a:pt x="296796" y="365197"/>
                </a:cubicBezTo>
                <a:lnTo>
                  <a:pt x="344093" y="349431"/>
                </a:lnTo>
                <a:cubicBezTo>
                  <a:pt x="383717" y="230555"/>
                  <a:pt x="330268" y="377078"/>
                  <a:pt x="391389" y="254838"/>
                </a:cubicBezTo>
                <a:cubicBezTo>
                  <a:pt x="398821" y="239974"/>
                  <a:pt x="395404" y="219292"/>
                  <a:pt x="407155" y="207541"/>
                </a:cubicBezTo>
                <a:cubicBezTo>
                  <a:pt x="418906" y="195790"/>
                  <a:pt x="438686" y="197031"/>
                  <a:pt x="454451" y="191776"/>
                </a:cubicBezTo>
                <a:cubicBezTo>
                  <a:pt x="470217" y="181266"/>
                  <a:pt x="483468" y="165231"/>
                  <a:pt x="501748" y="160245"/>
                </a:cubicBezTo>
                <a:cubicBezTo>
                  <a:pt x="542624" y="149097"/>
                  <a:pt x="585875" y="150079"/>
                  <a:pt x="627872" y="144479"/>
                </a:cubicBezTo>
                <a:lnTo>
                  <a:pt x="738230" y="128714"/>
                </a:lnTo>
                <a:cubicBezTo>
                  <a:pt x="748741" y="118204"/>
                  <a:pt x="762114" y="109929"/>
                  <a:pt x="769762" y="97183"/>
                </a:cubicBezTo>
                <a:cubicBezTo>
                  <a:pt x="778312" y="82933"/>
                  <a:pt x="779355" y="65316"/>
                  <a:pt x="785527" y="49886"/>
                </a:cubicBezTo>
                <a:cubicBezTo>
                  <a:pt x="789891" y="38975"/>
                  <a:pt x="796038" y="28865"/>
                  <a:pt x="801293" y="18355"/>
                </a:cubicBezTo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29400" y="990600"/>
            <a:ext cx="2057400" cy="2856428"/>
          </a:xfrm>
          <a:prstGeom prst="wedgeEllipseCallout">
            <a:avLst>
              <a:gd name="adj1" fmla="val -117001"/>
              <a:gd name="adj2" fmla="val 7249"/>
            </a:avLst>
          </a:prstGeom>
          <a:ln>
            <a:solidFill>
              <a:srgbClr val="177BB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২০০৭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৬০%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প্লাবিতসহ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সিডরের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5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95400"/>
            <a:ext cx="2971800" cy="1143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352800"/>
            <a:ext cx="7086600" cy="14954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066800" y="2743200"/>
            <a:ext cx="6934200" cy="3048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8150" y="762000"/>
          <a:ext cx="824865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990600"/>
            <a:ext cx="3048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EF08F-E740-4DA4-B046-68F4747C5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6AEF08F-E740-4DA4-B046-68F4747C5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57ECE-D8DA-48C0-B925-6190589D6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3F57ECE-D8DA-48C0-B925-6190589D6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1C4F72-5BA4-4142-ACD7-71606E9EC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5C1C4F72-5BA4-4142-ACD7-71606E9EC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E8A66-F32E-413C-B00A-A8731E723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9EE8A66-F32E-413C-B00A-A8731E723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CF6301-F374-427F-B566-A948EA0AC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FCF6301-F374-427F-B566-A948EA0AC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697677-E351-45FE-99CF-54F6F8F86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3697677-E351-45FE-99CF-54F6F8F86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F73E50-B5C4-420A-889B-6A731C9D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8F73E50-B5C4-420A-889B-6A731C9D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B1E9EE-3E50-48A4-B5A9-D1FC1FDFB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1BB1E9EE-3E50-48A4-B5A9-D1FC1FDFB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95C6EE-3A2E-45F0-8073-A402D728D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B95C6EE-3A2E-45F0-8073-A402D728D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F2E1CD-2CCA-4BAD-9358-25A00F9BC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95F2E1CD-2CCA-4BAD-9358-25A00F9BC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739DE0-565E-4D70-9A85-DDC35439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0739DE0-565E-4D70-9A85-DDC354394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5DE2D1-8B8B-42B4-80D2-8A64A718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EE5DE2D1-8B8B-42B4-80D2-8A64A7184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0BA145-6D3F-436B-BBC4-55AE91140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7F0BA145-6D3F-436B-BBC4-55AE91140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83B25F-82D9-4CC9-BEB7-419455D6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EF83B25F-82D9-4CC9-BEB7-419455D63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312222-9368-4D7E-84B4-A30B46B0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40312222-9368-4D7E-84B4-A30B46B0B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A52ED2-F840-46AF-B867-09A4EAD6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6CA52ED2-F840-46AF-B867-09A4EAD61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197445-2678-4483-9946-177268486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57197445-2678-4483-9946-177268486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0FD675-23DA-4EA6-876D-DF2202B2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5D0FD675-23DA-4EA6-876D-DF2202B2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63BD6B-93D9-474E-85EB-F226C37E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5663BD6B-93D9-474E-85EB-F226C37E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0B963-CF00-41B3-8CBC-6DE7B7AF1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2A80B963-CF00-41B3-8CBC-6DE7B7AF1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EB2B2-897E-4768-9EBA-DF4361944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997EB2B2-897E-4768-9EBA-DF4361944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87732E-DD03-4480-8B51-F8B566E8B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1487732E-DD03-4480-8B51-F8B566E8B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918D42-A56F-4529-9C39-CC36DE6AB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21918D42-A56F-4529-9C39-CC36DE6AB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D76919-0835-4795-8B40-9D9651416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ECD76919-0835-4795-8B40-9D9651416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7F6738-A5B9-45A2-8C5E-16B11AC11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4A7F6738-A5B9-45A2-8C5E-16B11AC11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95382A-8520-4D77-A5D4-D4EC1D2EE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CF95382A-8520-4D77-A5D4-D4EC1D2EE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E3C240-F923-49D1-A37F-6D872FBC2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D8E3C240-F923-49D1-A37F-6D872FBC2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2667000" cy="1752600"/>
          </a:xfrm>
          <a:prstGeom prst="rightArrowCallout">
            <a:avLst>
              <a:gd name="adj1" fmla="val 35395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390771"/>
            <a:ext cx="4724400" cy="23336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পরিবেশজনিত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সমস্যাগুলি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066800" y="1600200"/>
            <a:ext cx="6934200" cy="3048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1066800" y="5334000"/>
            <a:ext cx="6934200" cy="3048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১৫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3618309"/>
            <a:ext cx="7315200" cy="2553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লবনাক্ততা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14350" indent="-514350">
              <a:buAutoNum type="romanLcPeriod" startAt="3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5449490"/>
            <a:ext cx="1278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4705" y="5449490"/>
            <a:ext cx="12780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179" y="5449490"/>
            <a:ext cx="12780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ii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ও iii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4959" y="5449490"/>
            <a:ext cx="1278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39954"/>
            <a:ext cx="7391400" cy="17366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746" y="2530554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530554"/>
            <a:ext cx="1371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530554"/>
            <a:ext cx="137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530554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48000" y="762000"/>
            <a:ext cx="2362200" cy="68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6786" y="3934203"/>
            <a:ext cx="7315200" cy="13280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4659868"/>
            <a:ext cx="1278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1%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2305" y="4659868"/>
            <a:ext cx="12780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4%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8905" y="4659662"/>
            <a:ext cx="12780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25%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4659662"/>
            <a:ext cx="1278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20%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87554"/>
            <a:ext cx="7391400" cy="17366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3. ২০০৭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149554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20%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149554"/>
            <a:ext cx="1371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50%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149554"/>
            <a:ext cx="137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70%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149554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60%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90600"/>
            <a:ext cx="44958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9000"/>
            <a:ext cx="7543800" cy="11430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-game-screenshot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762000"/>
            <a:ext cx="7543800" cy="5334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4038600" cy="1066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417 0.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575491"/>
            <a:ext cx="8153400" cy="590150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0" y="2743200"/>
            <a:ext cx="25908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990600"/>
            <a:ext cx="2590800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Placeholder 6" descr="Ut-Me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1676401" y="2286000"/>
            <a:ext cx="1600200" cy="1668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685800" y="2133600"/>
            <a:ext cx="3581400" cy="3886200"/>
          </a:xfrm>
          <a:prstGeom prst="round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20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লখাইডাংগা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মণিরামপুর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/>
              </a:rPr>
              <a:t>utpal</a:t>
            </a:r>
            <a:r>
              <a:rPr lang="en-US" sz="1200" dirty="0" smtClean="0">
                <a:solidFill>
                  <a:srgbClr val="002060"/>
                </a:solidFill>
                <a:cs typeface="NikoshBAN" pitchFamily="2" charset="0"/>
                <a:hlinkClick r:id="rId5"/>
              </a:rPr>
              <a:t>96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/>
              </a:rPr>
              <a:t>mosiahati@gmail.com</a:t>
            </a:r>
            <a:endParaRPr lang="en-US" sz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Mobile :  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01713923056 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990600"/>
            <a:ext cx="2743200" cy="64698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2133600"/>
            <a:ext cx="3657600" cy="3886200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28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পাঠ-১: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2২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</p:txBody>
      </p:sp>
      <p:sp>
        <p:nvSpPr>
          <p:cNvPr id="11" name="Oval 10"/>
          <p:cNvSpPr/>
          <p:nvPr/>
        </p:nvSpPr>
        <p:spPr>
          <a:xfrm>
            <a:off x="1752600" y="2225566"/>
            <a:ext cx="1524000" cy="17368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ikh-Nasir--Sylhet-(4)----------201206271916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685800"/>
            <a:ext cx="3857368" cy="2667000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 descr="Torne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733801"/>
            <a:ext cx="3602506" cy="2514599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56" y="3810000"/>
            <a:ext cx="3542887" cy="236044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ssc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962" y="703464"/>
            <a:ext cx="3580190" cy="263167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200400"/>
            <a:ext cx="7391400" cy="19812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bn-BD" sz="4800" b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447801"/>
            <a:ext cx="434340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2828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990600"/>
            <a:ext cx="4419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895600"/>
            <a:ext cx="7543800" cy="30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পরিবর্তনজনিত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কৃষিখাতের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আশঙ্কাজনক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6705600" y="1143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1143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76500" y="22961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6019800" y="2895600"/>
            <a:ext cx="1981200" cy="381000"/>
            <a:chOff x="0" y="33239"/>
            <a:chExt cx="1295400" cy="58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3239"/>
              <a:ext cx="1295400" cy="5803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29" y="61567"/>
              <a:ext cx="1238742" cy="52366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অনাবৃষ্টি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খরা</a:t>
              </a:r>
              <a:endParaRPr lang="en-US" sz="2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1295400" y="5715000"/>
            <a:ext cx="1524000" cy="502920"/>
            <a:chOff x="0" y="71400"/>
            <a:chExt cx="1295400" cy="6552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71400"/>
              <a:ext cx="1295400" cy="655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984" y="103384"/>
              <a:ext cx="1231432" cy="5912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18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18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6324600" y="5791200"/>
            <a:ext cx="1600200" cy="533400"/>
            <a:chOff x="0" y="5879"/>
            <a:chExt cx="1295400" cy="7862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5879"/>
              <a:ext cx="1295400" cy="7862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8381" y="44260"/>
              <a:ext cx="1218638" cy="7094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নিম্ন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18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6"/>
          <p:cNvGrpSpPr/>
          <p:nvPr/>
        </p:nvGrpSpPr>
        <p:grpSpPr>
          <a:xfrm>
            <a:off x="1066800" y="2971800"/>
            <a:ext cx="1981200" cy="457200"/>
            <a:chOff x="0" y="81479"/>
            <a:chExt cx="1295400" cy="5054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674" y="106153"/>
              <a:ext cx="1246052" cy="3796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বন্যা</a:t>
              </a:r>
              <a:r>
                <a:rPr lang="en-US" sz="24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জলাবদ্ধতা</a:t>
              </a:r>
              <a:endParaRPr lang="en-US" sz="2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4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52" y="685801"/>
            <a:ext cx="3087428" cy="194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537" y="685801"/>
            <a:ext cx="297566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55"/>
          <p:cNvSpPr/>
          <p:nvPr/>
        </p:nvSpPr>
        <p:spPr>
          <a:xfrm>
            <a:off x="3276600" y="2362200"/>
            <a:ext cx="2514600" cy="175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3" descr="Sheikh-Nasir--Sylhet-(4)----------201206271916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3657600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Content Placeholder 3" descr="Sheikh-Nasir--Sylhet-(4)----------201206271916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3657600"/>
            <a:ext cx="29463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4953000" y="2971800"/>
            <a:ext cx="3810000" cy="304800"/>
            <a:chOff x="0" y="33239"/>
            <a:chExt cx="1295400" cy="58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3239"/>
              <a:ext cx="1295400" cy="5803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29" y="61567"/>
              <a:ext cx="1238742" cy="52366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মাটিতে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বিষাক্ত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রাসায়নিকের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উপস্থিতি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762000" y="5593080"/>
            <a:ext cx="3429000" cy="502920"/>
            <a:chOff x="0" y="71400"/>
            <a:chExt cx="1295400" cy="6552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71400"/>
              <a:ext cx="1295400" cy="655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984" y="103384"/>
              <a:ext cx="1231432" cy="5912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বাতাসে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বিষাক্ত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গ্যাসের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উপস্থিতি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1447800" y="2895600"/>
            <a:ext cx="1981200" cy="457200"/>
            <a:chOff x="0" y="81479"/>
            <a:chExt cx="1295400" cy="5054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674" y="106153"/>
              <a:ext cx="1246052" cy="3796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লবণাক্ততা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4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2" y="685800"/>
            <a:ext cx="328485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685800"/>
            <a:ext cx="3429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Explosion 1 55"/>
          <p:cNvSpPr/>
          <p:nvPr/>
        </p:nvSpPr>
        <p:spPr>
          <a:xfrm>
            <a:off x="5029200" y="3505200"/>
            <a:ext cx="3276600" cy="25146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2000" b="1" dirty="0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3" descr="Sheikh-Nasir--Sylhet-(4)----------201206271916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5200"/>
            <a:ext cx="3505200" cy="202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52_1250795429_Dhak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9200" y="533400"/>
            <a:ext cx="4297152" cy="5715000"/>
          </a:xfrm>
        </p:spPr>
      </p:pic>
      <p:sp>
        <p:nvSpPr>
          <p:cNvPr id="6" name="Freeform 5"/>
          <p:cNvSpPr/>
          <p:nvPr/>
        </p:nvSpPr>
        <p:spPr>
          <a:xfrm>
            <a:off x="1143000" y="609600"/>
            <a:ext cx="1981200" cy="2667000"/>
          </a:xfrm>
          <a:custGeom>
            <a:avLst/>
            <a:gdLst>
              <a:gd name="connsiteX0" fmla="*/ 338790 w 1631563"/>
              <a:gd name="connsiteY0" fmla="*/ 5255 h 2541034"/>
              <a:gd name="connsiteX1" fmla="*/ 386087 w 1631563"/>
              <a:gd name="connsiteY1" fmla="*/ 21020 h 2541034"/>
              <a:gd name="connsiteX2" fmla="*/ 417618 w 1631563"/>
              <a:gd name="connsiteY2" fmla="*/ 52552 h 2541034"/>
              <a:gd name="connsiteX3" fmla="*/ 512211 w 1631563"/>
              <a:gd name="connsiteY3" fmla="*/ 99848 h 2541034"/>
              <a:gd name="connsiteX4" fmla="*/ 669866 w 1631563"/>
              <a:gd name="connsiteY4" fmla="*/ 257503 h 2541034"/>
              <a:gd name="connsiteX5" fmla="*/ 717163 w 1631563"/>
              <a:gd name="connsiteY5" fmla="*/ 289034 h 2541034"/>
              <a:gd name="connsiteX6" fmla="*/ 764459 w 1631563"/>
              <a:gd name="connsiteY6" fmla="*/ 320565 h 2541034"/>
              <a:gd name="connsiteX7" fmla="*/ 780225 w 1631563"/>
              <a:gd name="connsiteY7" fmla="*/ 367862 h 2541034"/>
              <a:gd name="connsiteX8" fmla="*/ 795990 w 1631563"/>
              <a:gd name="connsiteY8" fmla="*/ 320565 h 2541034"/>
              <a:gd name="connsiteX9" fmla="*/ 780225 w 1631563"/>
              <a:gd name="connsiteY9" fmla="*/ 131379 h 2541034"/>
              <a:gd name="connsiteX10" fmla="*/ 890583 w 1631563"/>
              <a:gd name="connsiteY10" fmla="*/ 147145 h 2541034"/>
              <a:gd name="connsiteX11" fmla="*/ 906349 w 1631563"/>
              <a:gd name="connsiteY11" fmla="*/ 225972 h 2541034"/>
              <a:gd name="connsiteX12" fmla="*/ 922114 w 1631563"/>
              <a:gd name="connsiteY12" fmla="*/ 273269 h 2541034"/>
              <a:gd name="connsiteX13" fmla="*/ 1016707 w 1631563"/>
              <a:gd name="connsiteY13" fmla="*/ 367862 h 2541034"/>
              <a:gd name="connsiteX14" fmla="*/ 1127066 w 1631563"/>
              <a:gd name="connsiteY14" fmla="*/ 478220 h 2541034"/>
              <a:gd name="connsiteX15" fmla="*/ 1284721 w 1631563"/>
              <a:gd name="connsiteY15" fmla="*/ 572814 h 2541034"/>
              <a:gd name="connsiteX16" fmla="*/ 1332018 w 1631563"/>
              <a:gd name="connsiteY16" fmla="*/ 557048 h 2541034"/>
              <a:gd name="connsiteX17" fmla="*/ 1379314 w 1631563"/>
              <a:gd name="connsiteY17" fmla="*/ 462455 h 2541034"/>
              <a:gd name="connsiteX18" fmla="*/ 1536969 w 1631563"/>
              <a:gd name="connsiteY18" fmla="*/ 493986 h 2541034"/>
              <a:gd name="connsiteX19" fmla="*/ 1600031 w 1631563"/>
              <a:gd name="connsiteY19" fmla="*/ 509752 h 2541034"/>
              <a:gd name="connsiteX20" fmla="*/ 1631563 w 1631563"/>
              <a:gd name="connsiteY20" fmla="*/ 541283 h 2541034"/>
              <a:gd name="connsiteX21" fmla="*/ 1600031 w 1631563"/>
              <a:gd name="connsiteY21" fmla="*/ 667407 h 2541034"/>
              <a:gd name="connsiteX22" fmla="*/ 1536969 w 1631563"/>
              <a:gd name="connsiteY22" fmla="*/ 762000 h 2541034"/>
              <a:gd name="connsiteX23" fmla="*/ 1505438 w 1631563"/>
              <a:gd name="connsiteY23" fmla="*/ 1093076 h 2541034"/>
              <a:gd name="connsiteX24" fmla="*/ 1489673 w 1631563"/>
              <a:gd name="connsiteY24" fmla="*/ 1140372 h 2541034"/>
              <a:gd name="connsiteX25" fmla="*/ 1442376 w 1631563"/>
              <a:gd name="connsiteY25" fmla="*/ 1156138 h 2541034"/>
              <a:gd name="connsiteX26" fmla="*/ 1426611 w 1631563"/>
              <a:gd name="connsiteY26" fmla="*/ 1203434 h 2541034"/>
              <a:gd name="connsiteX27" fmla="*/ 1363549 w 1631563"/>
              <a:gd name="connsiteY27" fmla="*/ 1313793 h 2541034"/>
              <a:gd name="connsiteX28" fmla="*/ 1347783 w 1631563"/>
              <a:gd name="connsiteY28" fmla="*/ 1550276 h 2541034"/>
              <a:gd name="connsiteX29" fmla="*/ 1347783 w 1631563"/>
              <a:gd name="connsiteY29" fmla="*/ 1644869 h 2541034"/>
              <a:gd name="connsiteX30" fmla="*/ 1395080 w 1631563"/>
              <a:gd name="connsiteY30" fmla="*/ 1660634 h 2541034"/>
              <a:gd name="connsiteX31" fmla="*/ 1410845 w 1631563"/>
              <a:gd name="connsiteY31" fmla="*/ 1707931 h 2541034"/>
              <a:gd name="connsiteX32" fmla="*/ 1489673 w 1631563"/>
              <a:gd name="connsiteY32" fmla="*/ 1802524 h 2541034"/>
              <a:gd name="connsiteX33" fmla="*/ 1489673 w 1631563"/>
              <a:gd name="connsiteY33" fmla="*/ 1944414 h 2541034"/>
              <a:gd name="connsiteX34" fmla="*/ 1458142 w 1631563"/>
              <a:gd name="connsiteY34" fmla="*/ 2228193 h 2541034"/>
              <a:gd name="connsiteX35" fmla="*/ 1442376 w 1631563"/>
              <a:gd name="connsiteY35" fmla="*/ 2354317 h 2541034"/>
              <a:gd name="connsiteX36" fmla="*/ 1410845 w 1631563"/>
              <a:gd name="connsiteY36" fmla="*/ 2527738 h 2541034"/>
              <a:gd name="connsiteX37" fmla="*/ 1300487 w 1631563"/>
              <a:gd name="connsiteY37" fmla="*/ 2464676 h 2541034"/>
              <a:gd name="connsiteX38" fmla="*/ 1253190 w 1631563"/>
              <a:gd name="connsiteY38" fmla="*/ 2448910 h 2541034"/>
              <a:gd name="connsiteX39" fmla="*/ 1158597 w 1631563"/>
              <a:gd name="connsiteY39" fmla="*/ 2401614 h 2541034"/>
              <a:gd name="connsiteX40" fmla="*/ 1064004 w 1631563"/>
              <a:gd name="connsiteY40" fmla="*/ 2338552 h 2541034"/>
              <a:gd name="connsiteX41" fmla="*/ 969411 w 1631563"/>
              <a:gd name="connsiteY41" fmla="*/ 2307020 h 2541034"/>
              <a:gd name="connsiteX42" fmla="*/ 922114 w 1631563"/>
              <a:gd name="connsiteY42" fmla="*/ 2291255 h 2541034"/>
              <a:gd name="connsiteX43" fmla="*/ 780225 w 1631563"/>
              <a:gd name="connsiteY43" fmla="*/ 2275489 h 2541034"/>
              <a:gd name="connsiteX44" fmla="*/ 638335 w 1631563"/>
              <a:gd name="connsiteY44" fmla="*/ 2165131 h 2541034"/>
              <a:gd name="connsiteX45" fmla="*/ 591038 w 1631563"/>
              <a:gd name="connsiteY45" fmla="*/ 2133600 h 2541034"/>
              <a:gd name="connsiteX46" fmla="*/ 543742 w 1631563"/>
              <a:gd name="connsiteY46" fmla="*/ 2086303 h 2541034"/>
              <a:gd name="connsiteX47" fmla="*/ 449149 w 1631563"/>
              <a:gd name="connsiteY47" fmla="*/ 2023241 h 2541034"/>
              <a:gd name="connsiteX48" fmla="*/ 401852 w 1631563"/>
              <a:gd name="connsiteY48" fmla="*/ 1991710 h 2541034"/>
              <a:gd name="connsiteX49" fmla="*/ 354556 w 1631563"/>
              <a:gd name="connsiteY49" fmla="*/ 1975945 h 2541034"/>
              <a:gd name="connsiteX50" fmla="*/ 307259 w 1631563"/>
              <a:gd name="connsiteY50" fmla="*/ 1944414 h 2541034"/>
              <a:gd name="connsiteX51" fmla="*/ 212666 w 1631563"/>
              <a:gd name="connsiteY51" fmla="*/ 1912883 h 2541034"/>
              <a:gd name="connsiteX52" fmla="*/ 165369 w 1631563"/>
              <a:gd name="connsiteY52" fmla="*/ 1881352 h 2541034"/>
              <a:gd name="connsiteX53" fmla="*/ 70776 w 1631563"/>
              <a:gd name="connsiteY53" fmla="*/ 1849820 h 2541034"/>
              <a:gd name="connsiteX54" fmla="*/ 7714 w 1631563"/>
              <a:gd name="connsiteY54" fmla="*/ 1723696 h 2541034"/>
              <a:gd name="connsiteX55" fmla="*/ 70776 w 1631563"/>
              <a:gd name="connsiteY55" fmla="*/ 1692165 h 2541034"/>
              <a:gd name="connsiteX56" fmla="*/ 102307 w 1631563"/>
              <a:gd name="connsiteY56" fmla="*/ 1644869 h 2541034"/>
              <a:gd name="connsiteX57" fmla="*/ 149604 w 1631563"/>
              <a:gd name="connsiteY57" fmla="*/ 1629103 h 2541034"/>
              <a:gd name="connsiteX58" fmla="*/ 244197 w 1631563"/>
              <a:gd name="connsiteY58" fmla="*/ 1581807 h 2541034"/>
              <a:gd name="connsiteX59" fmla="*/ 275728 w 1631563"/>
              <a:gd name="connsiteY59" fmla="*/ 1518745 h 2541034"/>
              <a:gd name="connsiteX60" fmla="*/ 323025 w 1631563"/>
              <a:gd name="connsiteY60" fmla="*/ 1502979 h 2541034"/>
              <a:gd name="connsiteX61" fmla="*/ 338790 w 1631563"/>
              <a:gd name="connsiteY61" fmla="*/ 1455683 h 2541034"/>
              <a:gd name="connsiteX62" fmla="*/ 401852 w 1631563"/>
              <a:gd name="connsiteY62" fmla="*/ 1424152 h 2541034"/>
              <a:gd name="connsiteX63" fmla="*/ 417618 w 1631563"/>
              <a:gd name="connsiteY63" fmla="*/ 1376855 h 2541034"/>
              <a:gd name="connsiteX64" fmla="*/ 464914 w 1631563"/>
              <a:gd name="connsiteY64" fmla="*/ 1361089 h 2541034"/>
              <a:gd name="connsiteX65" fmla="*/ 748694 w 1631563"/>
              <a:gd name="connsiteY65" fmla="*/ 1345324 h 2541034"/>
              <a:gd name="connsiteX66" fmla="*/ 843287 w 1631563"/>
              <a:gd name="connsiteY66" fmla="*/ 1250731 h 2541034"/>
              <a:gd name="connsiteX67" fmla="*/ 922114 w 1631563"/>
              <a:gd name="connsiteY67" fmla="*/ 1171903 h 2541034"/>
              <a:gd name="connsiteX68" fmla="*/ 874818 w 1631563"/>
              <a:gd name="connsiteY68" fmla="*/ 1140372 h 2541034"/>
              <a:gd name="connsiteX69" fmla="*/ 811756 w 1631563"/>
              <a:gd name="connsiteY69" fmla="*/ 1124607 h 2541034"/>
              <a:gd name="connsiteX70" fmla="*/ 795990 w 1631563"/>
              <a:gd name="connsiteY70" fmla="*/ 1077310 h 2541034"/>
              <a:gd name="connsiteX71" fmla="*/ 748694 w 1631563"/>
              <a:gd name="connsiteY71" fmla="*/ 1061545 h 2541034"/>
              <a:gd name="connsiteX72" fmla="*/ 701397 w 1631563"/>
              <a:gd name="connsiteY72" fmla="*/ 1030014 h 2541034"/>
              <a:gd name="connsiteX73" fmla="*/ 606804 w 1631563"/>
              <a:gd name="connsiteY73" fmla="*/ 1014248 h 2541034"/>
              <a:gd name="connsiteX74" fmla="*/ 559507 w 1631563"/>
              <a:gd name="connsiteY74" fmla="*/ 998483 h 2541034"/>
              <a:gd name="connsiteX75" fmla="*/ 512211 w 1631563"/>
              <a:gd name="connsiteY75" fmla="*/ 951186 h 2541034"/>
              <a:gd name="connsiteX76" fmla="*/ 464914 w 1631563"/>
              <a:gd name="connsiteY76" fmla="*/ 935420 h 2541034"/>
              <a:gd name="connsiteX77" fmla="*/ 417618 w 1631563"/>
              <a:gd name="connsiteY77" fmla="*/ 903889 h 2541034"/>
              <a:gd name="connsiteX78" fmla="*/ 386087 w 1631563"/>
              <a:gd name="connsiteY78" fmla="*/ 856593 h 2541034"/>
              <a:gd name="connsiteX79" fmla="*/ 323025 w 1631563"/>
              <a:gd name="connsiteY79" fmla="*/ 840827 h 2541034"/>
              <a:gd name="connsiteX80" fmla="*/ 275728 w 1631563"/>
              <a:gd name="connsiteY80" fmla="*/ 809296 h 2541034"/>
              <a:gd name="connsiteX81" fmla="*/ 244197 w 1631563"/>
              <a:gd name="connsiteY81" fmla="*/ 762000 h 2541034"/>
              <a:gd name="connsiteX82" fmla="*/ 181135 w 1631563"/>
              <a:gd name="connsiteY82" fmla="*/ 730469 h 2541034"/>
              <a:gd name="connsiteX83" fmla="*/ 133838 w 1631563"/>
              <a:gd name="connsiteY83" fmla="*/ 683172 h 2541034"/>
              <a:gd name="connsiteX84" fmla="*/ 149604 w 1631563"/>
              <a:gd name="connsiteY84" fmla="*/ 572814 h 2541034"/>
              <a:gd name="connsiteX85" fmla="*/ 228431 w 1631563"/>
              <a:gd name="connsiteY85" fmla="*/ 478220 h 2541034"/>
              <a:gd name="connsiteX86" fmla="*/ 259963 w 1631563"/>
              <a:gd name="connsiteY86" fmla="*/ 446689 h 2541034"/>
              <a:gd name="connsiteX87" fmla="*/ 307259 w 1631563"/>
              <a:gd name="connsiteY87" fmla="*/ 383627 h 2541034"/>
              <a:gd name="connsiteX88" fmla="*/ 401852 w 1631563"/>
              <a:gd name="connsiteY88" fmla="*/ 320565 h 2541034"/>
              <a:gd name="connsiteX89" fmla="*/ 417618 w 1631563"/>
              <a:gd name="connsiteY89" fmla="*/ 273269 h 2541034"/>
              <a:gd name="connsiteX90" fmla="*/ 480680 w 1631563"/>
              <a:gd name="connsiteY90" fmla="*/ 162910 h 2541034"/>
              <a:gd name="connsiteX91" fmla="*/ 433383 w 1631563"/>
              <a:gd name="connsiteY91" fmla="*/ 131379 h 2541034"/>
              <a:gd name="connsiteX92" fmla="*/ 291494 w 1631563"/>
              <a:gd name="connsiteY92" fmla="*/ 99848 h 2541034"/>
              <a:gd name="connsiteX93" fmla="*/ 275728 w 1631563"/>
              <a:gd name="connsiteY93" fmla="*/ 52552 h 2541034"/>
              <a:gd name="connsiteX94" fmla="*/ 338790 w 1631563"/>
              <a:gd name="connsiteY94" fmla="*/ 5255 h 25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31563" h="2541034">
                <a:moveTo>
                  <a:pt x="338790" y="5255"/>
                </a:moveTo>
                <a:cubicBezTo>
                  <a:pt x="357183" y="0"/>
                  <a:pt x="371837" y="12470"/>
                  <a:pt x="386087" y="21020"/>
                </a:cubicBezTo>
                <a:cubicBezTo>
                  <a:pt x="398833" y="28668"/>
                  <a:pt x="406011" y="43266"/>
                  <a:pt x="417618" y="52552"/>
                </a:cubicBezTo>
                <a:cubicBezTo>
                  <a:pt x="461277" y="87480"/>
                  <a:pt x="462256" y="83197"/>
                  <a:pt x="512211" y="99848"/>
                </a:cubicBezTo>
                <a:cubicBezTo>
                  <a:pt x="596293" y="225971"/>
                  <a:pt x="543742" y="173421"/>
                  <a:pt x="669866" y="257503"/>
                </a:cubicBezTo>
                <a:lnTo>
                  <a:pt x="717163" y="289034"/>
                </a:lnTo>
                <a:lnTo>
                  <a:pt x="764459" y="320565"/>
                </a:lnTo>
                <a:cubicBezTo>
                  <a:pt x="769714" y="336331"/>
                  <a:pt x="763606" y="367862"/>
                  <a:pt x="780225" y="367862"/>
                </a:cubicBezTo>
                <a:cubicBezTo>
                  <a:pt x="796843" y="367862"/>
                  <a:pt x="795990" y="337183"/>
                  <a:pt x="795990" y="320565"/>
                </a:cubicBezTo>
                <a:cubicBezTo>
                  <a:pt x="795990" y="257284"/>
                  <a:pt x="785480" y="194441"/>
                  <a:pt x="780225" y="131379"/>
                </a:cubicBezTo>
                <a:cubicBezTo>
                  <a:pt x="821207" y="117719"/>
                  <a:pt x="853119" y="94695"/>
                  <a:pt x="890583" y="147145"/>
                </a:cubicBezTo>
                <a:cubicBezTo>
                  <a:pt x="906158" y="168950"/>
                  <a:pt x="899850" y="199976"/>
                  <a:pt x="906349" y="225972"/>
                </a:cubicBezTo>
                <a:cubicBezTo>
                  <a:pt x="910380" y="242094"/>
                  <a:pt x="914682" y="258405"/>
                  <a:pt x="922114" y="273269"/>
                </a:cubicBezTo>
                <a:cubicBezTo>
                  <a:pt x="966045" y="361132"/>
                  <a:pt x="941503" y="283258"/>
                  <a:pt x="1016707" y="367862"/>
                </a:cubicBezTo>
                <a:cubicBezTo>
                  <a:pt x="1123224" y="487694"/>
                  <a:pt x="1028804" y="445467"/>
                  <a:pt x="1127066" y="478220"/>
                </a:cubicBezTo>
                <a:cubicBezTo>
                  <a:pt x="1241214" y="554320"/>
                  <a:pt x="1187764" y="524336"/>
                  <a:pt x="1284721" y="572814"/>
                </a:cubicBezTo>
                <a:cubicBezTo>
                  <a:pt x="1300487" y="567559"/>
                  <a:pt x="1319041" y="567429"/>
                  <a:pt x="1332018" y="557048"/>
                </a:cubicBezTo>
                <a:cubicBezTo>
                  <a:pt x="1359803" y="534820"/>
                  <a:pt x="1368928" y="493613"/>
                  <a:pt x="1379314" y="462455"/>
                </a:cubicBezTo>
                <a:lnTo>
                  <a:pt x="1536969" y="493986"/>
                </a:lnTo>
                <a:cubicBezTo>
                  <a:pt x="1558156" y="498526"/>
                  <a:pt x="1580651" y="500062"/>
                  <a:pt x="1600031" y="509752"/>
                </a:cubicBezTo>
                <a:cubicBezTo>
                  <a:pt x="1613326" y="516399"/>
                  <a:pt x="1621052" y="530773"/>
                  <a:pt x="1631563" y="541283"/>
                </a:cubicBezTo>
                <a:cubicBezTo>
                  <a:pt x="1627195" y="563124"/>
                  <a:pt x="1615181" y="640137"/>
                  <a:pt x="1600031" y="667407"/>
                </a:cubicBezTo>
                <a:cubicBezTo>
                  <a:pt x="1581627" y="700534"/>
                  <a:pt x="1536969" y="762000"/>
                  <a:pt x="1536969" y="762000"/>
                </a:cubicBezTo>
                <a:cubicBezTo>
                  <a:pt x="1494687" y="931133"/>
                  <a:pt x="1542354" y="723921"/>
                  <a:pt x="1505438" y="1093076"/>
                </a:cubicBezTo>
                <a:cubicBezTo>
                  <a:pt x="1503784" y="1109612"/>
                  <a:pt x="1501424" y="1128621"/>
                  <a:pt x="1489673" y="1140372"/>
                </a:cubicBezTo>
                <a:cubicBezTo>
                  <a:pt x="1477922" y="1152123"/>
                  <a:pt x="1458142" y="1150883"/>
                  <a:pt x="1442376" y="1156138"/>
                </a:cubicBezTo>
                <a:cubicBezTo>
                  <a:pt x="1437121" y="1171903"/>
                  <a:pt x="1433157" y="1188160"/>
                  <a:pt x="1426611" y="1203434"/>
                </a:cubicBezTo>
                <a:cubicBezTo>
                  <a:pt x="1402609" y="1259439"/>
                  <a:pt x="1395215" y="1266294"/>
                  <a:pt x="1363549" y="1313793"/>
                </a:cubicBezTo>
                <a:cubicBezTo>
                  <a:pt x="1358294" y="1392621"/>
                  <a:pt x="1356507" y="1471757"/>
                  <a:pt x="1347783" y="1550276"/>
                </a:cubicBezTo>
                <a:cubicBezTo>
                  <a:pt x="1343579" y="1588112"/>
                  <a:pt x="1309947" y="1607033"/>
                  <a:pt x="1347783" y="1644869"/>
                </a:cubicBezTo>
                <a:cubicBezTo>
                  <a:pt x="1359534" y="1656620"/>
                  <a:pt x="1379314" y="1655379"/>
                  <a:pt x="1395080" y="1660634"/>
                </a:cubicBezTo>
                <a:cubicBezTo>
                  <a:pt x="1400335" y="1676400"/>
                  <a:pt x="1403413" y="1693067"/>
                  <a:pt x="1410845" y="1707931"/>
                </a:cubicBezTo>
                <a:cubicBezTo>
                  <a:pt x="1432793" y="1751828"/>
                  <a:pt x="1454808" y="1767659"/>
                  <a:pt x="1489673" y="1802524"/>
                </a:cubicBezTo>
                <a:cubicBezTo>
                  <a:pt x="1517295" y="1885391"/>
                  <a:pt x="1504807" y="1823339"/>
                  <a:pt x="1489673" y="1944414"/>
                </a:cubicBezTo>
                <a:cubicBezTo>
                  <a:pt x="1477868" y="2038854"/>
                  <a:pt x="1469051" y="2133645"/>
                  <a:pt x="1458142" y="2228193"/>
                </a:cubicBezTo>
                <a:cubicBezTo>
                  <a:pt x="1453285" y="2270282"/>
                  <a:pt x="1448984" y="2312467"/>
                  <a:pt x="1442376" y="2354317"/>
                </a:cubicBezTo>
                <a:cubicBezTo>
                  <a:pt x="1433212" y="2412353"/>
                  <a:pt x="1421355" y="2469931"/>
                  <a:pt x="1410845" y="2527738"/>
                </a:cubicBezTo>
                <a:cubicBezTo>
                  <a:pt x="1302401" y="2491589"/>
                  <a:pt x="1434113" y="2541034"/>
                  <a:pt x="1300487" y="2464676"/>
                </a:cubicBezTo>
                <a:cubicBezTo>
                  <a:pt x="1286058" y="2456431"/>
                  <a:pt x="1268054" y="2456342"/>
                  <a:pt x="1253190" y="2448910"/>
                </a:cubicBezTo>
                <a:cubicBezTo>
                  <a:pt x="1130950" y="2387789"/>
                  <a:pt x="1277473" y="2441238"/>
                  <a:pt x="1158597" y="2401614"/>
                </a:cubicBezTo>
                <a:cubicBezTo>
                  <a:pt x="1127066" y="2380593"/>
                  <a:pt x="1099955" y="2350536"/>
                  <a:pt x="1064004" y="2338552"/>
                </a:cubicBezTo>
                <a:lnTo>
                  <a:pt x="969411" y="2307020"/>
                </a:lnTo>
                <a:cubicBezTo>
                  <a:pt x="953645" y="2301765"/>
                  <a:pt x="938631" y="2293090"/>
                  <a:pt x="922114" y="2291255"/>
                </a:cubicBezTo>
                <a:lnTo>
                  <a:pt x="780225" y="2275489"/>
                </a:lnTo>
                <a:cubicBezTo>
                  <a:pt x="541142" y="2116102"/>
                  <a:pt x="786521" y="2288619"/>
                  <a:pt x="638335" y="2165131"/>
                </a:cubicBezTo>
                <a:cubicBezTo>
                  <a:pt x="623779" y="2153001"/>
                  <a:pt x="605594" y="2145730"/>
                  <a:pt x="591038" y="2133600"/>
                </a:cubicBezTo>
                <a:cubicBezTo>
                  <a:pt x="573910" y="2119327"/>
                  <a:pt x="561341" y="2099991"/>
                  <a:pt x="543742" y="2086303"/>
                </a:cubicBezTo>
                <a:cubicBezTo>
                  <a:pt x="513829" y="2063037"/>
                  <a:pt x="480680" y="2044262"/>
                  <a:pt x="449149" y="2023241"/>
                </a:cubicBezTo>
                <a:cubicBezTo>
                  <a:pt x="433383" y="2012731"/>
                  <a:pt x="419828" y="1997702"/>
                  <a:pt x="401852" y="1991710"/>
                </a:cubicBezTo>
                <a:lnTo>
                  <a:pt x="354556" y="1975945"/>
                </a:lnTo>
                <a:cubicBezTo>
                  <a:pt x="338790" y="1965435"/>
                  <a:pt x="324574" y="1952109"/>
                  <a:pt x="307259" y="1944414"/>
                </a:cubicBezTo>
                <a:cubicBezTo>
                  <a:pt x="276887" y="1930915"/>
                  <a:pt x="212666" y="1912883"/>
                  <a:pt x="212666" y="1912883"/>
                </a:cubicBezTo>
                <a:cubicBezTo>
                  <a:pt x="196900" y="1902373"/>
                  <a:pt x="182684" y="1889048"/>
                  <a:pt x="165369" y="1881352"/>
                </a:cubicBezTo>
                <a:cubicBezTo>
                  <a:pt x="134997" y="1867853"/>
                  <a:pt x="70776" y="1849820"/>
                  <a:pt x="70776" y="1849820"/>
                </a:cubicBezTo>
                <a:cubicBezTo>
                  <a:pt x="54534" y="1825457"/>
                  <a:pt x="0" y="1750695"/>
                  <a:pt x="7714" y="1723696"/>
                </a:cubicBezTo>
                <a:cubicBezTo>
                  <a:pt x="14170" y="1701098"/>
                  <a:pt x="49755" y="1702675"/>
                  <a:pt x="70776" y="1692165"/>
                </a:cubicBezTo>
                <a:cubicBezTo>
                  <a:pt x="81286" y="1676400"/>
                  <a:pt x="87511" y="1656705"/>
                  <a:pt x="102307" y="1644869"/>
                </a:cubicBezTo>
                <a:cubicBezTo>
                  <a:pt x="115284" y="1634488"/>
                  <a:pt x="134740" y="1636535"/>
                  <a:pt x="149604" y="1629103"/>
                </a:cubicBezTo>
                <a:cubicBezTo>
                  <a:pt x="271844" y="1567982"/>
                  <a:pt x="125321" y="1621431"/>
                  <a:pt x="244197" y="1581807"/>
                </a:cubicBezTo>
                <a:cubicBezTo>
                  <a:pt x="254707" y="1560786"/>
                  <a:pt x="259110" y="1535363"/>
                  <a:pt x="275728" y="1518745"/>
                </a:cubicBezTo>
                <a:cubicBezTo>
                  <a:pt x="287479" y="1506994"/>
                  <a:pt x="311274" y="1514730"/>
                  <a:pt x="323025" y="1502979"/>
                </a:cubicBezTo>
                <a:cubicBezTo>
                  <a:pt x="334776" y="1491228"/>
                  <a:pt x="327039" y="1467434"/>
                  <a:pt x="338790" y="1455683"/>
                </a:cubicBezTo>
                <a:cubicBezTo>
                  <a:pt x="355408" y="1439065"/>
                  <a:pt x="380831" y="1434662"/>
                  <a:pt x="401852" y="1424152"/>
                </a:cubicBezTo>
                <a:cubicBezTo>
                  <a:pt x="407107" y="1408386"/>
                  <a:pt x="405867" y="1388606"/>
                  <a:pt x="417618" y="1376855"/>
                </a:cubicBezTo>
                <a:cubicBezTo>
                  <a:pt x="429369" y="1365104"/>
                  <a:pt x="448371" y="1362665"/>
                  <a:pt x="464914" y="1361089"/>
                </a:cubicBezTo>
                <a:cubicBezTo>
                  <a:pt x="559226" y="1352107"/>
                  <a:pt x="654101" y="1350579"/>
                  <a:pt x="748694" y="1345324"/>
                </a:cubicBezTo>
                <a:cubicBezTo>
                  <a:pt x="780225" y="1313793"/>
                  <a:pt x="818552" y="1287834"/>
                  <a:pt x="843287" y="1250731"/>
                </a:cubicBezTo>
                <a:cubicBezTo>
                  <a:pt x="885328" y="1187669"/>
                  <a:pt x="859052" y="1213944"/>
                  <a:pt x="922114" y="1171903"/>
                </a:cubicBezTo>
                <a:cubicBezTo>
                  <a:pt x="906349" y="1161393"/>
                  <a:pt x="892234" y="1147836"/>
                  <a:pt x="874818" y="1140372"/>
                </a:cubicBezTo>
                <a:cubicBezTo>
                  <a:pt x="854902" y="1131837"/>
                  <a:pt x="828676" y="1138143"/>
                  <a:pt x="811756" y="1124607"/>
                </a:cubicBezTo>
                <a:cubicBezTo>
                  <a:pt x="798779" y="1114226"/>
                  <a:pt x="807741" y="1089061"/>
                  <a:pt x="795990" y="1077310"/>
                </a:cubicBezTo>
                <a:cubicBezTo>
                  <a:pt x="784239" y="1065559"/>
                  <a:pt x="764459" y="1066800"/>
                  <a:pt x="748694" y="1061545"/>
                </a:cubicBezTo>
                <a:cubicBezTo>
                  <a:pt x="732928" y="1051035"/>
                  <a:pt x="719373" y="1036006"/>
                  <a:pt x="701397" y="1030014"/>
                </a:cubicBezTo>
                <a:cubicBezTo>
                  <a:pt x="671071" y="1019905"/>
                  <a:pt x="638009" y="1021182"/>
                  <a:pt x="606804" y="1014248"/>
                </a:cubicBezTo>
                <a:cubicBezTo>
                  <a:pt x="590581" y="1010643"/>
                  <a:pt x="575273" y="1003738"/>
                  <a:pt x="559507" y="998483"/>
                </a:cubicBezTo>
                <a:cubicBezTo>
                  <a:pt x="543742" y="982717"/>
                  <a:pt x="530762" y="963554"/>
                  <a:pt x="512211" y="951186"/>
                </a:cubicBezTo>
                <a:cubicBezTo>
                  <a:pt x="498384" y="941968"/>
                  <a:pt x="479778" y="942852"/>
                  <a:pt x="464914" y="935420"/>
                </a:cubicBezTo>
                <a:cubicBezTo>
                  <a:pt x="447967" y="926946"/>
                  <a:pt x="433383" y="914399"/>
                  <a:pt x="417618" y="903889"/>
                </a:cubicBezTo>
                <a:cubicBezTo>
                  <a:pt x="407108" y="888124"/>
                  <a:pt x="401852" y="867103"/>
                  <a:pt x="386087" y="856593"/>
                </a:cubicBezTo>
                <a:cubicBezTo>
                  <a:pt x="368058" y="844574"/>
                  <a:pt x="342941" y="849362"/>
                  <a:pt x="323025" y="840827"/>
                </a:cubicBezTo>
                <a:cubicBezTo>
                  <a:pt x="305609" y="833363"/>
                  <a:pt x="291494" y="819806"/>
                  <a:pt x="275728" y="809296"/>
                </a:cubicBezTo>
                <a:cubicBezTo>
                  <a:pt x="265218" y="793531"/>
                  <a:pt x="258753" y="774130"/>
                  <a:pt x="244197" y="762000"/>
                </a:cubicBezTo>
                <a:cubicBezTo>
                  <a:pt x="226142" y="746955"/>
                  <a:pt x="200259" y="744129"/>
                  <a:pt x="181135" y="730469"/>
                </a:cubicBezTo>
                <a:cubicBezTo>
                  <a:pt x="162992" y="717510"/>
                  <a:pt x="149604" y="698938"/>
                  <a:pt x="133838" y="683172"/>
                </a:cubicBezTo>
                <a:cubicBezTo>
                  <a:pt x="97052" y="572813"/>
                  <a:pt x="70776" y="599089"/>
                  <a:pt x="149604" y="572814"/>
                </a:cubicBezTo>
                <a:cubicBezTo>
                  <a:pt x="261965" y="460450"/>
                  <a:pt x="140624" y="587978"/>
                  <a:pt x="228431" y="478220"/>
                </a:cubicBezTo>
                <a:cubicBezTo>
                  <a:pt x="237717" y="466613"/>
                  <a:pt x="250447" y="458108"/>
                  <a:pt x="259963" y="446689"/>
                </a:cubicBezTo>
                <a:cubicBezTo>
                  <a:pt x="276784" y="426503"/>
                  <a:pt x="287620" y="401084"/>
                  <a:pt x="307259" y="383627"/>
                </a:cubicBezTo>
                <a:cubicBezTo>
                  <a:pt x="335582" y="358451"/>
                  <a:pt x="401852" y="320565"/>
                  <a:pt x="401852" y="320565"/>
                </a:cubicBezTo>
                <a:cubicBezTo>
                  <a:pt x="407107" y="304800"/>
                  <a:pt x="411072" y="288543"/>
                  <a:pt x="417618" y="273269"/>
                </a:cubicBezTo>
                <a:cubicBezTo>
                  <a:pt x="441622" y="217262"/>
                  <a:pt x="449013" y="210411"/>
                  <a:pt x="480680" y="162910"/>
                </a:cubicBezTo>
                <a:cubicBezTo>
                  <a:pt x="464914" y="152400"/>
                  <a:pt x="450331" y="139853"/>
                  <a:pt x="433383" y="131379"/>
                </a:cubicBezTo>
                <a:cubicBezTo>
                  <a:pt x="394574" y="111975"/>
                  <a:pt x="327821" y="105903"/>
                  <a:pt x="291494" y="99848"/>
                </a:cubicBezTo>
                <a:cubicBezTo>
                  <a:pt x="286239" y="84083"/>
                  <a:pt x="268296" y="67416"/>
                  <a:pt x="275728" y="52552"/>
                </a:cubicBezTo>
                <a:cubicBezTo>
                  <a:pt x="284442" y="35124"/>
                  <a:pt x="320397" y="10510"/>
                  <a:pt x="338790" y="5255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19400" y="3886200"/>
            <a:ext cx="914400" cy="1219200"/>
          </a:xfrm>
          <a:custGeom>
            <a:avLst/>
            <a:gdLst>
              <a:gd name="connsiteX0" fmla="*/ 104930 w 915920"/>
              <a:gd name="connsiteY0" fmla="*/ 180154 h 1142055"/>
              <a:gd name="connsiteX1" fmla="*/ 140556 w 915920"/>
              <a:gd name="connsiteY1" fmla="*/ 192029 h 1142055"/>
              <a:gd name="connsiteX2" fmla="*/ 152432 w 915920"/>
              <a:gd name="connsiteY2" fmla="*/ 156403 h 1142055"/>
              <a:gd name="connsiteX3" fmla="*/ 164307 w 915920"/>
              <a:gd name="connsiteY3" fmla="*/ 97027 h 1142055"/>
              <a:gd name="connsiteX4" fmla="*/ 199933 w 915920"/>
              <a:gd name="connsiteY4" fmla="*/ 85151 h 1142055"/>
              <a:gd name="connsiteX5" fmla="*/ 247434 w 915920"/>
              <a:gd name="connsiteY5" fmla="*/ 61401 h 1142055"/>
              <a:gd name="connsiteX6" fmla="*/ 318686 w 915920"/>
              <a:gd name="connsiteY6" fmla="*/ 2024 h 1142055"/>
              <a:gd name="connsiteX7" fmla="*/ 366187 w 915920"/>
              <a:gd name="connsiteY7" fmla="*/ 13899 h 1142055"/>
              <a:gd name="connsiteX8" fmla="*/ 389938 w 915920"/>
              <a:gd name="connsiteY8" fmla="*/ 61401 h 1142055"/>
              <a:gd name="connsiteX9" fmla="*/ 425564 w 915920"/>
              <a:gd name="connsiteY9" fmla="*/ 73276 h 1142055"/>
              <a:gd name="connsiteX10" fmla="*/ 413689 w 915920"/>
              <a:gd name="connsiteY10" fmla="*/ 37650 h 1142055"/>
              <a:gd name="connsiteX11" fmla="*/ 425564 w 915920"/>
              <a:gd name="connsiteY11" fmla="*/ 2024 h 1142055"/>
              <a:gd name="connsiteX12" fmla="*/ 532442 w 915920"/>
              <a:gd name="connsiteY12" fmla="*/ 37650 h 1142055"/>
              <a:gd name="connsiteX13" fmla="*/ 591819 w 915920"/>
              <a:gd name="connsiteY13" fmla="*/ 13899 h 1142055"/>
              <a:gd name="connsiteX14" fmla="*/ 627445 w 915920"/>
              <a:gd name="connsiteY14" fmla="*/ 25775 h 1142055"/>
              <a:gd name="connsiteX15" fmla="*/ 639320 w 915920"/>
              <a:gd name="connsiteY15" fmla="*/ 61401 h 1142055"/>
              <a:gd name="connsiteX16" fmla="*/ 651195 w 915920"/>
              <a:gd name="connsiteY16" fmla="*/ 180154 h 1142055"/>
              <a:gd name="connsiteX17" fmla="*/ 722447 w 915920"/>
              <a:gd name="connsiteY17" fmla="*/ 203905 h 1142055"/>
              <a:gd name="connsiteX18" fmla="*/ 722447 w 915920"/>
              <a:gd name="connsiteY18" fmla="*/ 275156 h 1142055"/>
              <a:gd name="connsiteX19" fmla="*/ 746198 w 915920"/>
              <a:gd name="connsiteY19" fmla="*/ 334533 h 1142055"/>
              <a:gd name="connsiteX20" fmla="*/ 793699 w 915920"/>
              <a:gd name="connsiteY20" fmla="*/ 405785 h 1142055"/>
              <a:gd name="connsiteX21" fmla="*/ 805574 w 915920"/>
              <a:gd name="connsiteY21" fmla="*/ 441411 h 1142055"/>
              <a:gd name="connsiteX22" fmla="*/ 853076 w 915920"/>
              <a:gd name="connsiteY22" fmla="*/ 488912 h 1142055"/>
              <a:gd name="connsiteX23" fmla="*/ 864951 w 915920"/>
              <a:gd name="connsiteY23" fmla="*/ 524538 h 1142055"/>
              <a:gd name="connsiteX24" fmla="*/ 900577 w 915920"/>
              <a:gd name="connsiteY24" fmla="*/ 548289 h 1142055"/>
              <a:gd name="connsiteX25" fmla="*/ 876826 w 915920"/>
              <a:gd name="connsiteY25" fmla="*/ 726419 h 1142055"/>
              <a:gd name="connsiteX26" fmla="*/ 864951 w 915920"/>
              <a:gd name="connsiteY26" fmla="*/ 773920 h 1142055"/>
              <a:gd name="connsiteX27" fmla="*/ 841200 w 915920"/>
              <a:gd name="connsiteY27" fmla="*/ 809546 h 1142055"/>
              <a:gd name="connsiteX28" fmla="*/ 793699 w 915920"/>
              <a:gd name="connsiteY28" fmla="*/ 904549 h 1142055"/>
              <a:gd name="connsiteX29" fmla="*/ 746198 w 915920"/>
              <a:gd name="connsiteY29" fmla="*/ 963925 h 1142055"/>
              <a:gd name="connsiteX30" fmla="*/ 663071 w 915920"/>
              <a:gd name="connsiteY30" fmla="*/ 904549 h 1142055"/>
              <a:gd name="connsiteX31" fmla="*/ 674946 w 915920"/>
              <a:gd name="connsiteY31" fmla="*/ 845172 h 1142055"/>
              <a:gd name="connsiteX32" fmla="*/ 698697 w 915920"/>
              <a:gd name="connsiteY32" fmla="*/ 773920 h 1142055"/>
              <a:gd name="connsiteX33" fmla="*/ 710572 w 915920"/>
              <a:gd name="connsiteY33" fmla="*/ 738294 h 1142055"/>
              <a:gd name="connsiteX34" fmla="*/ 746198 w 915920"/>
              <a:gd name="connsiteY34" fmla="*/ 572040 h 1142055"/>
              <a:gd name="connsiteX35" fmla="*/ 710572 w 915920"/>
              <a:gd name="connsiteY35" fmla="*/ 536414 h 1142055"/>
              <a:gd name="connsiteX36" fmla="*/ 698697 w 915920"/>
              <a:gd name="connsiteY36" fmla="*/ 572040 h 1142055"/>
              <a:gd name="connsiteX37" fmla="*/ 663071 w 915920"/>
              <a:gd name="connsiteY37" fmla="*/ 690793 h 1142055"/>
              <a:gd name="connsiteX38" fmla="*/ 627445 w 915920"/>
              <a:gd name="connsiteY38" fmla="*/ 702668 h 1142055"/>
              <a:gd name="connsiteX39" fmla="*/ 591819 w 915920"/>
              <a:gd name="connsiteY39" fmla="*/ 726419 h 1142055"/>
              <a:gd name="connsiteX40" fmla="*/ 556193 w 915920"/>
              <a:gd name="connsiteY40" fmla="*/ 821421 h 1142055"/>
              <a:gd name="connsiteX41" fmla="*/ 484941 w 915920"/>
              <a:gd name="connsiteY41" fmla="*/ 868923 h 1142055"/>
              <a:gd name="connsiteX42" fmla="*/ 449315 w 915920"/>
              <a:gd name="connsiteY42" fmla="*/ 940175 h 1142055"/>
              <a:gd name="connsiteX43" fmla="*/ 425564 w 915920"/>
              <a:gd name="connsiteY43" fmla="*/ 975801 h 1142055"/>
              <a:gd name="connsiteX44" fmla="*/ 389938 w 915920"/>
              <a:gd name="connsiteY44" fmla="*/ 1047053 h 1142055"/>
              <a:gd name="connsiteX45" fmla="*/ 354312 w 915920"/>
              <a:gd name="connsiteY45" fmla="*/ 1070803 h 1142055"/>
              <a:gd name="connsiteX46" fmla="*/ 330561 w 915920"/>
              <a:gd name="connsiteY46" fmla="*/ 1106429 h 1142055"/>
              <a:gd name="connsiteX47" fmla="*/ 259310 w 915920"/>
              <a:gd name="connsiteY47" fmla="*/ 1142055 h 1142055"/>
              <a:gd name="connsiteX48" fmla="*/ 223684 w 915920"/>
              <a:gd name="connsiteY48" fmla="*/ 1130180 h 1142055"/>
              <a:gd name="connsiteX49" fmla="*/ 176182 w 915920"/>
              <a:gd name="connsiteY49" fmla="*/ 1058928 h 1142055"/>
              <a:gd name="connsiteX50" fmla="*/ 188058 w 915920"/>
              <a:gd name="connsiteY50" fmla="*/ 1011427 h 1142055"/>
              <a:gd name="connsiteX51" fmla="*/ 211808 w 915920"/>
              <a:gd name="connsiteY51" fmla="*/ 963925 h 1142055"/>
              <a:gd name="connsiteX52" fmla="*/ 140556 w 915920"/>
              <a:gd name="connsiteY52" fmla="*/ 987676 h 1142055"/>
              <a:gd name="connsiteX53" fmla="*/ 81180 w 915920"/>
              <a:gd name="connsiteY53" fmla="*/ 892673 h 1142055"/>
              <a:gd name="connsiteX54" fmla="*/ 45554 w 915920"/>
              <a:gd name="connsiteY54" fmla="*/ 880798 h 1142055"/>
              <a:gd name="connsiteX55" fmla="*/ 21803 w 915920"/>
              <a:gd name="connsiteY55" fmla="*/ 797671 h 1142055"/>
              <a:gd name="connsiteX56" fmla="*/ 33678 w 915920"/>
              <a:gd name="connsiteY56" fmla="*/ 690793 h 1142055"/>
              <a:gd name="connsiteX57" fmla="*/ 69304 w 915920"/>
              <a:gd name="connsiteY57" fmla="*/ 619541 h 1142055"/>
              <a:gd name="connsiteX58" fmla="*/ 81180 w 915920"/>
              <a:gd name="connsiteY58" fmla="*/ 583915 h 1142055"/>
              <a:gd name="connsiteX59" fmla="*/ 69304 w 915920"/>
              <a:gd name="connsiteY59" fmla="*/ 370159 h 1142055"/>
              <a:gd name="connsiteX60" fmla="*/ 69304 w 915920"/>
              <a:gd name="connsiteY60" fmla="*/ 203905 h 1142055"/>
              <a:gd name="connsiteX61" fmla="*/ 104930 w 915920"/>
              <a:gd name="connsiteY61" fmla="*/ 180154 h 114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15920" h="1142055">
                <a:moveTo>
                  <a:pt x="104930" y="180154"/>
                </a:moveTo>
                <a:cubicBezTo>
                  <a:pt x="116805" y="178175"/>
                  <a:pt x="129360" y="197627"/>
                  <a:pt x="140556" y="192029"/>
                </a:cubicBezTo>
                <a:cubicBezTo>
                  <a:pt x="151752" y="186431"/>
                  <a:pt x="149396" y="168547"/>
                  <a:pt x="152432" y="156403"/>
                </a:cubicBezTo>
                <a:cubicBezTo>
                  <a:pt x="157327" y="136822"/>
                  <a:pt x="153111" y="113821"/>
                  <a:pt x="164307" y="97027"/>
                </a:cubicBezTo>
                <a:cubicBezTo>
                  <a:pt x="171251" y="86612"/>
                  <a:pt x="188427" y="90082"/>
                  <a:pt x="199933" y="85151"/>
                </a:cubicBezTo>
                <a:cubicBezTo>
                  <a:pt x="216204" y="78178"/>
                  <a:pt x="231600" y="69318"/>
                  <a:pt x="247434" y="61401"/>
                </a:cubicBezTo>
                <a:cubicBezTo>
                  <a:pt x="267753" y="30923"/>
                  <a:pt x="274856" y="7503"/>
                  <a:pt x="318686" y="2024"/>
                </a:cubicBezTo>
                <a:cubicBezTo>
                  <a:pt x="334881" y="0"/>
                  <a:pt x="350353" y="9941"/>
                  <a:pt x="366187" y="13899"/>
                </a:cubicBezTo>
                <a:cubicBezTo>
                  <a:pt x="374104" y="29733"/>
                  <a:pt x="377420" y="48883"/>
                  <a:pt x="389938" y="61401"/>
                </a:cubicBezTo>
                <a:cubicBezTo>
                  <a:pt x="398789" y="70252"/>
                  <a:pt x="416713" y="82127"/>
                  <a:pt x="425564" y="73276"/>
                </a:cubicBezTo>
                <a:cubicBezTo>
                  <a:pt x="434415" y="64425"/>
                  <a:pt x="417647" y="49525"/>
                  <a:pt x="413689" y="37650"/>
                </a:cubicBezTo>
                <a:cubicBezTo>
                  <a:pt x="417647" y="25775"/>
                  <a:pt x="413046" y="2024"/>
                  <a:pt x="425564" y="2024"/>
                </a:cubicBezTo>
                <a:cubicBezTo>
                  <a:pt x="463117" y="2024"/>
                  <a:pt x="532442" y="37650"/>
                  <a:pt x="532442" y="37650"/>
                </a:cubicBezTo>
                <a:cubicBezTo>
                  <a:pt x="609649" y="89122"/>
                  <a:pt x="528379" y="51963"/>
                  <a:pt x="591819" y="13899"/>
                </a:cubicBezTo>
                <a:cubicBezTo>
                  <a:pt x="602553" y="7459"/>
                  <a:pt x="615570" y="21816"/>
                  <a:pt x="627445" y="25775"/>
                </a:cubicBezTo>
                <a:cubicBezTo>
                  <a:pt x="631403" y="37650"/>
                  <a:pt x="637417" y="49029"/>
                  <a:pt x="639320" y="61401"/>
                </a:cubicBezTo>
                <a:cubicBezTo>
                  <a:pt x="645369" y="100720"/>
                  <a:pt x="631150" y="145791"/>
                  <a:pt x="651195" y="180154"/>
                </a:cubicBezTo>
                <a:cubicBezTo>
                  <a:pt x="663810" y="201779"/>
                  <a:pt x="722447" y="203905"/>
                  <a:pt x="722447" y="203905"/>
                </a:cubicBezTo>
                <a:cubicBezTo>
                  <a:pt x="773116" y="355904"/>
                  <a:pt x="703448" y="123160"/>
                  <a:pt x="722447" y="275156"/>
                </a:cubicBezTo>
                <a:cubicBezTo>
                  <a:pt x="725091" y="296308"/>
                  <a:pt x="735990" y="315819"/>
                  <a:pt x="746198" y="334533"/>
                </a:cubicBezTo>
                <a:cubicBezTo>
                  <a:pt x="759867" y="359592"/>
                  <a:pt x="784673" y="378705"/>
                  <a:pt x="793699" y="405785"/>
                </a:cubicBezTo>
                <a:cubicBezTo>
                  <a:pt x="797657" y="417660"/>
                  <a:pt x="798298" y="431225"/>
                  <a:pt x="805574" y="441411"/>
                </a:cubicBezTo>
                <a:cubicBezTo>
                  <a:pt x="818589" y="459632"/>
                  <a:pt x="837242" y="473078"/>
                  <a:pt x="853076" y="488912"/>
                </a:cubicBezTo>
                <a:cubicBezTo>
                  <a:pt x="857034" y="500787"/>
                  <a:pt x="857131" y="514763"/>
                  <a:pt x="864951" y="524538"/>
                </a:cubicBezTo>
                <a:cubicBezTo>
                  <a:pt x="873867" y="535683"/>
                  <a:pt x="898559" y="534160"/>
                  <a:pt x="900577" y="548289"/>
                </a:cubicBezTo>
                <a:cubicBezTo>
                  <a:pt x="915920" y="655690"/>
                  <a:pt x="896355" y="658068"/>
                  <a:pt x="876826" y="726419"/>
                </a:cubicBezTo>
                <a:cubicBezTo>
                  <a:pt x="872342" y="742112"/>
                  <a:pt x="871380" y="758919"/>
                  <a:pt x="864951" y="773920"/>
                </a:cubicBezTo>
                <a:cubicBezTo>
                  <a:pt x="859329" y="787038"/>
                  <a:pt x="849117" y="797671"/>
                  <a:pt x="841200" y="809546"/>
                </a:cubicBezTo>
                <a:cubicBezTo>
                  <a:pt x="815447" y="964067"/>
                  <a:pt x="856195" y="826429"/>
                  <a:pt x="793699" y="904549"/>
                </a:cubicBezTo>
                <a:cubicBezTo>
                  <a:pt x="728147" y="986490"/>
                  <a:pt x="848294" y="895863"/>
                  <a:pt x="746198" y="963925"/>
                </a:cubicBezTo>
                <a:cubicBezTo>
                  <a:pt x="707402" y="954226"/>
                  <a:pt x="674648" y="956647"/>
                  <a:pt x="663071" y="904549"/>
                </a:cubicBezTo>
                <a:cubicBezTo>
                  <a:pt x="658692" y="884845"/>
                  <a:pt x="669635" y="864645"/>
                  <a:pt x="674946" y="845172"/>
                </a:cubicBezTo>
                <a:cubicBezTo>
                  <a:pt x="681533" y="821019"/>
                  <a:pt x="690780" y="797671"/>
                  <a:pt x="698697" y="773920"/>
                </a:cubicBezTo>
                <a:cubicBezTo>
                  <a:pt x="702655" y="762045"/>
                  <a:pt x="708333" y="750610"/>
                  <a:pt x="710572" y="738294"/>
                </a:cubicBezTo>
                <a:cubicBezTo>
                  <a:pt x="736562" y="595350"/>
                  <a:pt x="720328" y="649652"/>
                  <a:pt x="746198" y="572040"/>
                </a:cubicBezTo>
                <a:cubicBezTo>
                  <a:pt x="734323" y="560165"/>
                  <a:pt x="727366" y="536414"/>
                  <a:pt x="710572" y="536414"/>
                </a:cubicBezTo>
                <a:cubicBezTo>
                  <a:pt x="698054" y="536414"/>
                  <a:pt x="701152" y="559765"/>
                  <a:pt x="698697" y="572040"/>
                </a:cubicBezTo>
                <a:cubicBezTo>
                  <a:pt x="691026" y="610395"/>
                  <a:pt x="699174" y="661911"/>
                  <a:pt x="663071" y="690793"/>
                </a:cubicBezTo>
                <a:cubicBezTo>
                  <a:pt x="653296" y="698613"/>
                  <a:pt x="639320" y="698710"/>
                  <a:pt x="627445" y="702668"/>
                </a:cubicBezTo>
                <a:cubicBezTo>
                  <a:pt x="615570" y="710585"/>
                  <a:pt x="598900" y="714027"/>
                  <a:pt x="591819" y="726419"/>
                </a:cubicBezTo>
                <a:cubicBezTo>
                  <a:pt x="557942" y="785702"/>
                  <a:pt x="604716" y="778962"/>
                  <a:pt x="556193" y="821421"/>
                </a:cubicBezTo>
                <a:cubicBezTo>
                  <a:pt x="534711" y="840218"/>
                  <a:pt x="484941" y="868923"/>
                  <a:pt x="484941" y="868923"/>
                </a:cubicBezTo>
                <a:cubicBezTo>
                  <a:pt x="416874" y="971023"/>
                  <a:pt x="498481" y="841843"/>
                  <a:pt x="449315" y="940175"/>
                </a:cubicBezTo>
                <a:cubicBezTo>
                  <a:pt x="442932" y="952941"/>
                  <a:pt x="433481" y="963926"/>
                  <a:pt x="425564" y="975801"/>
                </a:cubicBezTo>
                <a:cubicBezTo>
                  <a:pt x="415906" y="1004777"/>
                  <a:pt x="412959" y="1024032"/>
                  <a:pt x="389938" y="1047053"/>
                </a:cubicBezTo>
                <a:cubicBezTo>
                  <a:pt x="379846" y="1057145"/>
                  <a:pt x="366187" y="1062886"/>
                  <a:pt x="354312" y="1070803"/>
                </a:cubicBezTo>
                <a:cubicBezTo>
                  <a:pt x="346395" y="1082678"/>
                  <a:pt x="340653" y="1096337"/>
                  <a:pt x="330561" y="1106429"/>
                </a:cubicBezTo>
                <a:cubicBezTo>
                  <a:pt x="307539" y="1129451"/>
                  <a:pt x="288287" y="1132396"/>
                  <a:pt x="259310" y="1142055"/>
                </a:cubicBezTo>
                <a:cubicBezTo>
                  <a:pt x="247435" y="1138097"/>
                  <a:pt x="232535" y="1139031"/>
                  <a:pt x="223684" y="1130180"/>
                </a:cubicBezTo>
                <a:cubicBezTo>
                  <a:pt x="203500" y="1109996"/>
                  <a:pt x="176182" y="1058928"/>
                  <a:pt x="176182" y="1058928"/>
                </a:cubicBezTo>
                <a:cubicBezTo>
                  <a:pt x="180141" y="1043094"/>
                  <a:pt x="182327" y="1026709"/>
                  <a:pt x="188058" y="1011427"/>
                </a:cubicBezTo>
                <a:cubicBezTo>
                  <a:pt x="194274" y="994851"/>
                  <a:pt x="227642" y="971842"/>
                  <a:pt x="211808" y="963925"/>
                </a:cubicBezTo>
                <a:cubicBezTo>
                  <a:pt x="189416" y="952729"/>
                  <a:pt x="140556" y="987676"/>
                  <a:pt x="140556" y="987676"/>
                </a:cubicBezTo>
                <a:cubicBezTo>
                  <a:pt x="59875" y="960783"/>
                  <a:pt x="149153" y="1001431"/>
                  <a:pt x="81180" y="892673"/>
                </a:cubicBezTo>
                <a:cubicBezTo>
                  <a:pt x="74546" y="882058"/>
                  <a:pt x="57429" y="884756"/>
                  <a:pt x="45554" y="880798"/>
                </a:cubicBezTo>
                <a:cubicBezTo>
                  <a:pt x="39953" y="863996"/>
                  <a:pt x="21803" y="812586"/>
                  <a:pt x="21803" y="797671"/>
                </a:cubicBezTo>
                <a:cubicBezTo>
                  <a:pt x="21803" y="761826"/>
                  <a:pt x="27785" y="726151"/>
                  <a:pt x="33678" y="690793"/>
                </a:cubicBezTo>
                <a:cubicBezTo>
                  <a:pt x="41140" y="646024"/>
                  <a:pt x="48790" y="660569"/>
                  <a:pt x="69304" y="619541"/>
                </a:cubicBezTo>
                <a:cubicBezTo>
                  <a:pt x="74902" y="608345"/>
                  <a:pt x="77221" y="595790"/>
                  <a:pt x="81180" y="583915"/>
                </a:cubicBezTo>
                <a:cubicBezTo>
                  <a:pt x="77221" y="512663"/>
                  <a:pt x="76070" y="441199"/>
                  <a:pt x="69304" y="370159"/>
                </a:cubicBezTo>
                <a:cubicBezTo>
                  <a:pt x="59721" y="269536"/>
                  <a:pt x="0" y="429145"/>
                  <a:pt x="69304" y="203905"/>
                </a:cubicBezTo>
                <a:cubicBezTo>
                  <a:pt x="77963" y="175762"/>
                  <a:pt x="93055" y="182133"/>
                  <a:pt x="104930" y="180154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18"/>
          <p:cNvSpPr/>
          <p:nvPr/>
        </p:nvSpPr>
        <p:spPr>
          <a:xfrm>
            <a:off x="5867400" y="762000"/>
            <a:ext cx="2667000" cy="762000"/>
          </a:xfrm>
          <a:prstGeom prst="snip2Diag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143000" y="533400"/>
            <a:ext cx="1963003" cy="2732308"/>
          </a:xfrm>
          <a:custGeom>
            <a:avLst/>
            <a:gdLst>
              <a:gd name="connsiteX0" fmla="*/ 395785 w 2047164"/>
              <a:gd name="connsiteY0" fmla="*/ 125586 h 2732308"/>
              <a:gd name="connsiteX1" fmla="*/ 450376 w 2047164"/>
              <a:gd name="connsiteY1" fmla="*/ 139233 h 2732308"/>
              <a:gd name="connsiteX2" fmla="*/ 559558 w 2047164"/>
              <a:gd name="connsiteY2" fmla="*/ 180177 h 2732308"/>
              <a:gd name="connsiteX3" fmla="*/ 586854 w 2047164"/>
              <a:gd name="connsiteY3" fmla="*/ 221120 h 2732308"/>
              <a:gd name="connsiteX4" fmla="*/ 696036 w 2047164"/>
              <a:gd name="connsiteY4" fmla="*/ 262063 h 2732308"/>
              <a:gd name="connsiteX5" fmla="*/ 709684 w 2047164"/>
              <a:gd name="connsiteY5" fmla="*/ 303006 h 2732308"/>
              <a:gd name="connsiteX6" fmla="*/ 627797 w 2047164"/>
              <a:gd name="connsiteY6" fmla="*/ 357597 h 2732308"/>
              <a:gd name="connsiteX7" fmla="*/ 600502 w 2047164"/>
              <a:gd name="connsiteY7" fmla="*/ 398541 h 2732308"/>
              <a:gd name="connsiteX8" fmla="*/ 504967 w 2047164"/>
              <a:gd name="connsiteY8" fmla="*/ 439484 h 2732308"/>
              <a:gd name="connsiteX9" fmla="*/ 423081 w 2047164"/>
              <a:gd name="connsiteY9" fmla="*/ 521371 h 2732308"/>
              <a:gd name="connsiteX10" fmla="*/ 409433 w 2047164"/>
              <a:gd name="connsiteY10" fmla="*/ 562314 h 2732308"/>
              <a:gd name="connsiteX11" fmla="*/ 341194 w 2047164"/>
              <a:gd name="connsiteY11" fmla="*/ 630553 h 2732308"/>
              <a:gd name="connsiteX12" fmla="*/ 300251 w 2047164"/>
              <a:gd name="connsiteY12" fmla="*/ 712439 h 2732308"/>
              <a:gd name="connsiteX13" fmla="*/ 259307 w 2047164"/>
              <a:gd name="connsiteY13" fmla="*/ 726087 h 2732308"/>
              <a:gd name="connsiteX14" fmla="*/ 204716 w 2047164"/>
              <a:gd name="connsiteY14" fmla="*/ 807974 h 2732308"/>
              <a:gd name="connsiteX15" fmla="*/ 177421 w 2047164"/>
              <a:gd name="connsiteY15" fmla="*/ 917156 h 2732308"/>
              <a:gd name="connsiteX16" fmla="*/ 163773 w 2047164"/>
              <a:gd name="connsiteY16" fmla="*/ 999042 h 2732308"/>
              <a:gd name="connsiteX17" fmla="*/ 136478 w 2047164"/>
              <a:gd name="connsiteY17" fmla="*/ 1080929 h 2732308"/>
              <a:gd name="connsiteX18" fmla="*/ 95534 w 2047164"/>
              <a:gd name="connsiteY18" fmla="*/ 1176463 h 2732308"/>
              <a:gd name="connsiteX19" fmla="*/ 81887 w 2047164"/>
              <a:gd name="connsiteY19" fmla="*/ 1217406 h 2732308"/>
              <a:gd name="connsiteX20" fmla="*/ 27296 w 2047164"/>
              <a:gd name="connsiteY20" fmla="*/ 1299293 h 2732308"/>
              <a:gd name="connsiteX21" fmla="*/ 40943 w 2047164"/>
              <a:gd name="connsiteY21" fmla="*/ 1381180 h 2732308"/>
              <a:gd name="connsiteX22" fmla="*/ 95534 w 2047164"/>
              <a:gd name="connsiteY22" fmla="*/ 1463066 h 2732308"/>
              <a:gd name="connsiteX23" fmla="*/ 122830 w 2047164"/>
              <a:gd name="connsiteY23" fmla="*/ 1558600 h 2732308"/>
              <a:gd name="connsiteX24" fmla="*/ 150125 w 2047164"/>
              <a:gd name="connsiteY24" fmla="*/ 1599544 h 2732308"/>
              <a:gd name="connsiteX25" fmla="*/ 150125 w 2047164"/>
              <a:gd name="connsiteY25" fmla="*/ 1736021 h 2732308"/>
              <a:gd name="connsiteX26" fmla="*/ 109182 w 2047164"/>
              <a:gd name="connsiteY26" fmla="*/ 1763317 h 2732308"/>
              <a:gd name="connsiteX27" fmla="*/ 13648 w 2047164"/>
              <a:gd name="connsiteY27" fmla="*/ 1872499 h 2732308"/>
              <a:gd name="connsiteX28" fmla="*/ 0 w 2047164"/>
              <a:gd name="connsiteY28" fmla="*/ 1913442 h 2732308"/>
              <a:gd name="connsiteX29" fmla="*/ 13648 w 2047164"/>
              <a:gd name="connsiteY29" fmla="*/ 1995329 h 2732308"/>
              <a:gd name="connsiteX30" fmla="*/ 27296 w 2047164"/>
              <a:gd name="connsiteY30" fmla="*/ 2049920 h 2732308"/>
              <a:gd name="connsiteX31" fmla="*/ 68239 w 2047164"/>
              <a:gd name="connsiteY31" fmla="*/ 2077215 h 2732308"/>
              <a:gd name="connsiteX32" fmla="*/ 341194 w 2047164"/>
              <a:gd name="connsiteY32" fmla="*/ 2104511 h 2732308"/>
              <a:gd name="connsiteX33" fmla="*/ 464024 w 2047164"/>
              <a:gd name="connsiteY33" fmla="*/ 2131806 h 2732308"/>
              <a:gd name="connsiteX34" fmla="*/ 586854 w 2047164"/>
              <a:gd name="connsiteY34" fmla="*/ 2159102 h 2732308"/>
              <a:gd name="connsiteX35" fmla="*/ 723331 w 2047164"/>
              <a:gd name="connsiteY35" fmla="*/ 2186397 h 2732308"/>
              <a:gd name="connsiteX36" fmla="*/ 805218 w 2047164"/>
              <a:gd name="connsiteY36" fmla="*/ 2268284 h 2732308"/>
              <a:gd name="connsiteX37" fmla="*/ 846161 w 2047164"/>
              <a:gd name="connsiteY37" fmla="*/ 2309227 h 2732308"/>
              <a:gd name="connsiteX38" fmla="*/ 941696 w 2047164"/>
              <a:gd name="connsiteY38" fmla="*/ 2350171 h 2732308"/>
              <a:gd name="connsiteX39" fmla="*/ 955343 w 2047164"/>
              <a:gd name="connsiteY39" fmla="*/ 2391114 h 2732308"/>
              <a:gd name="connsiteX40" fmla="*/ 996287 w 2047164"/>
              <a:gd name="connsiteY40" fmla="*/ 2404762 h 2732308"/>
              <a:gd name="connsiteX41" fmla="*/ 1037230 w 2047164"/>
              <a:gd name="connsiteY41" fmla="*/ 2432057 h 2732308"/>
              <a:gd name="connsiteX42" fmla="*/ 1132764 w 2047164"/>
              <a:gd name="connsiteY42" fmla="*/ 2459353 h 2732308"/>
              <a:gd name="connsiteX43" fmla="*/ 1173707 w 2047164"/>
              <a:gd name="connsiteY43" fmla="*/ 2473000 h 2732308"/>
              <a:gd name="connsiteX44" fmla="*/ 1214651 w 2047164"/>
              <a:gd name="connsiteY44" fmla="*/ 2500296 h 2732308"/>
              <a:gd name="connsiteX45" fmla="*/ 1310185 w 2047164"/>
              <a:gd name="connsiteY45" fmla="*/ 2513944 h 2732308"/>
              <a:gd name="connsiteX46" fmla="*/ 1351128 w 2047164"/>
              <a:gd name="connsiteY46" fmla="*/ 2527592 h 2732308"/>
              <a:gd name="connsiteX47" fmla="*/ 1446663 w 2047164"/>
              <a:gd name="connsiteY47" fmla="*/ 2595830 h 2732308"/>
              <a:gd name="connsiteX48" fmla="*/ 1555845 w 2047164"/>
              <a:gd name="connsiteY48" fmla="*/ 2636774 h 2732308"/>
              <a:gd name="connsiteX49" fmla="*/ 1705970 w 2047164"/>
              <a:gd name="connsiteY49" fmla="*/ 2732308 h 2732308"/>
              <a:gd name="connsiteX50" fmla="*/ 1856096 w 2047164"/>
              <a:gd name="connsiteY50" fmla="*/ 2718660 h 2732308"/>
              <a:gd name="connsiteX51" fmla="*/ 1883391 w 2047164"/>
              <a:gd name="connsiteY51" fmla="*/ 2636774 h 2732308"/>
              <a:gd name="connsiteX52" fmla="*/ 1869743 w 2047164"/>
              <a:gd name="connsiteY52" fmla="*/ 2527592 h 2732308"/>
              <a:gd name="connsiteX53" fmla="*/ 1828800 w 2047164"/>
              <a:gd name="connsiteY53" fmla="*/ 2445705 h 2732308"/>
              <a:gd name="connsiteX54" fmla="*/ 1815152 w 2047164"/>
              <a:gd name="connsiteY54" fmla="*/ 2404762 h 2732308"/>
              <a:gd name="connsiteX55" fmla="*/ 1787857 w 2047164"/>
              <a:gd name="connsiteY55" fmla="*/ 2350171 h 2732308"/>
              <a:gd name="connsiteX56" fmla="*/ 1774209 w 2047164"/>
              <a:gd name="connsiteY56" fmla="*/ 2281932 h 2732308"/>
              <a:gd name="connsiteX57" fmla="*/ 1801504 w 2047164"/>
              <a:gd name="connsiteY57" fmla="*/ 2172750 h 2732308"/>
              <a:gd name="connsiteX58" fmla="*/ 1815152 w 2047164"/>
              <a:gd name="connsiteY58" fmla="*/ 2131806 h 2732308"/>
              <a:gd name="connsiteX59" fmla="*/ 1842448 w 2047164"/>
              <a:gd name="connsiteY59" fmla="*/ 2090863 h 2732308"/>
              <a:gd name="connsiteX60" fmla="*/ 1815152 w 2047164"/>
              <a:gd name="connsiteY60" fmla="*/ 1899794 h 2732308"/>
              <a:gd name="connsiteX61" fmla="*/ 1760561 w 2047164"/>
              <a:gd name="connsiteY61" fmla="*/ 1817908 h 2732308"/>
              <a:gd name="connsiteX62" fmla="*/ 1815152 w 2047164"/>
              <a:gd name="connsiteY62" fmla="*/ 1736021 h 2732308"/>
              <a:gd name="connsiteX63" fmla="*/ 1910687 w 2047164"/>
              <a:gd name="connsiteY63" fmla="*/ 1695078 h 2732308"/>
              <a:gd name="connsiteX64" fmla="*/ 1937982 w 2047164"/>
              <a:gd name="connsiteY64" fmla="*/ 1654135 h 2732308"/>
              <a:gd name="connsiteX65" fmla="*/ 1978925 w 2047164"/>
              <a:gd name="connsiteY65" fmla="*/ 1626839 h 2732308"/>
              <a:gd name="connsiteX66" fmla="*/ 2047164 w 2047164"/>
              <a:gd name="connsiteY66" fmla="*/ 1504009 h 2732308"/>
              <a:gd name="connsiteX67" fmla="*/ 2033516 w 2047164"/>
              <a:gd name="connsiteY67" fmla="*/ 1326589 h 2732308"/>
              <a:gd name="connsiteX68" fmla="*/ 1992573 w 2047164"/>
              <a:gd name="connsiteY68" fmla="*/ 1244702 h 2732308"/>
              <a:gd name="connsiteX69" fmla="*/ 1978925 w 2047164"/>
              <a:gd name="connsiteY69" fmla="*/ 1203759 h 2732308"/>
              <a:gd name="connsiteX70" fmla="*/ 1937982 w 2047164"/>
              <a:gd name="connsiteY70" fmla="*/ 1026338 h 2732308"/>
              <a:gd name="connsiteX71" fmla="*/ 1924334 w 2047164"/>
              <a:gd name="connsiteY71" fmla="*/ 985394 h 2732308"/>
              <a:gd name="connsiteX72" fmla="*/ 1910687 w 2047164"/>
              <a:gd name="connsiteY72" fmla="*/ 944451 h 2732308"/>
              <a:gd name="connsiteX73" fmla="*/ 1978925 w 2047164"/>
              <a:gd name="connsiteY73" fmla="*/ 821621 h 2732308"/>
              <a:gd name="connsiteX74" fmla="*/ 1965278 w 2047164"/>
              <a:gd name="connsiteY74" fmla="*/ 644200 h 2732308"/>
              <a:gd name="connsiteX75" fmla="*/ 1924334 w 2047164"/>
              <a:gd name="connsiteY75" fmla="*/ 616905 h 2732308"/>
              <a:gd name="connsiteX76" fmla="*/ 1651379 w 2047164"/>
              <a:gd name="connsiteY76" fmla="*/ 575962 h 2732308"/>
              <a:gd name="connsiteX77" fmla="*/ 1610436 w 2047164"/>
              <a:gd name="connsiteY77" fmla="*/ 562314 h 2732308"/>
              <a:gd name="connsiteX78" fmla="*/ 1596788 w 2047164"/>
              <a:gd name="connsiteY78" fmla="*/ 466780 h 2732308"/>
              <a:gd name="connsiteX79" fmla="*/ 1569493 w 2047164"/>
              <a:gd name="connsiteY79" fmla="*/ 425836 h 2732308"/>
              <a:gd name="connsiteX80" fmla="*/ 1501254 w 2047164"/>
              <a:gd name="connsiteY80" fmla="*/ 439484 h 2732308"/>
              <a:gd name="connsiteX81" fmla="*/ 1460310 w 2047164"/>
              <a:gd name="connsiteY81" fmla="*/ 453132 h 2732308"/>
              <a:gd name="connsiteX82" fmla="*/ 1433015 w 2047164"/>
              <a:gd name="connsiteY82" fmla="*/ 507723 h 2732308"/>
              <a:gd name="connsiteX83" fmla="*/ 1446663 w 2047164"/>
              <a:gd name="connsiteY83" fmla="*/ 575962 h 2732308"/>
              <a:gd name="connsiteX84" fmla="*/ 1460310 w 2047164"/>
              <a:gd name="connsiteY84" fmla="*/ 616905 h 2732308"/>
              <a:gd name="connsiteX85" fmla="*/ 1419367 w 2047164"/>
              <a:gd name="connsiteY85" fmla="*/ 589609 h 2732308"/>
              <a:gd name="connsiteX86" fmla="*/ 1364776 w 2047164"/>
              <a:gd name="connsiteY86" fmla="*/ 562314 h 2732308"/>
              <a:gd name="connsiteX87" fmla="*/ 1282890 w 2047164"/>
              <a:gd name="connsiteY87" fmla="*/ 507723 h 2732308"/>
              <a:gd name="connsiteX88" fmla="*/ 1187355 w 2047164"/>
              <a:gd name="connsiteY88" fmla="*/ 480427 h 2732308"/>
              <a:gd name="connsiteX89" fmla="*/ 1146412 w 2047164"/>
              <a:gd name="connsiteY89" fmla="*/ 398541 h 2732308"/>
              <a:gd name="connsiteX90" fmla="*/ 1064525 w 2047164"/>
              <a:gd name="connsiteY90" fmla="*/ 234768 h 2732308"/>
              <a:gd name="connsiteX91" fmla="*/ 1037230 w 2047164"/>
              <a:gd name="connsiteY91" fmla="*/ 193824 h 2732308"/>
              <a:gd name="connsiteX92" fmla="*/ 1009934 w 2047164"/>
              <a:gd name="connsiteY92" fmla="*/ 152881 h 2732308"/>
              <a:gd name="connsiteX93" fmla="*/ 928048 w 2047164"/>
              <a:gd name="connsiteY93" fmla="*/ 166529 h 2732308"/>
              <a:gd name="connsiteX94" fmla="*/ 955343 w 2047164"/>
              <a:gd name="connsiteY94" fmla="*/ 262063 h 2732308"/>
              <a:gd name="connsiteX95" fmla="*/ 928048 w 2047164"/>
              <a:gd name="connsiteY95" fmla="*/ 357597 h 2732308"/>
              <a:gd name="connsiteX96" fmla="*/ 791570 w 2047164"/>
              <a:gd name="connsiteY96" fmla="*/ 316654 h 2732308"/>
              <a:gd name="connsiteX97" fmla="*/ 764275 w 2047164"/>
              <a:gd name="connsiteY97" fmla="*/ 275711 h 2732308"/>
              <a:gd name="connsiteX98" fmla="*/ 723331 w 2047164"/>
              <a:gd name="connsiteY98" fmla="*/ 262063 h 2732308"/>
              <a:gd name="connsiteX99" fmla="*/ 668740 w 2047164"/>
              <a:gd name="connsiteY99" fmla="*/ 207472 h 2732308"/>
              <a:gd name="connsiteX100" fmla="*/ 600502 w 2047164"/>
              <a:gd name="connsiteY100" fmla="*/ 125586 h 2732308"/>
              <a:gd name="connsiteX101" fmla="*/ 532263 w 2047164"/>
              <a:gd name="connsiteY101" fmla="*/ 43699 h 2732308"/>
              <a:gd name="connsiteX102" fmla="*/ 491319 w 2047164"/>
              <a:gd name="connsiteY102" fmla="*/ 30051 h 2732308"/>
              <a:gd name="connsiteX103" fmla="*/ 450376 w 2047164"/>
              <a:gd name="connsiteY103" fmla="*/ 2756 h 2732308"/>
              <a:gd name="connsiteX104" fmla="*/ 382137 w 2047164"/>
              <a:gd name="connsiteY104" fmla="*/ 16403 h 2732308"/>
              <a:gd name="connsiteX105" fmla="*/ 354842 w 2047164"/>
              <a:gd name="connsiteY105" fmla="*/ 98290 h 2732308"/>
              <a:gd name="connsiteX106" fmla="*/ 382137 w 2047164"/>
              <a:gd name="connsiteY106" fmla="*/ 166529 h 2732308"/>
              <a:gd name="connsiteX107" fmla="*/ 436728 w 2047164"/>
              <a:gd name="connsiteY107" fmla="*/ 180177 h 2732308"/>
              <a:gd name="connsiteX108" fmla="*/ 477672 w 2047164"/>
              <a:gd name="connsiteY108" fmla="*/ 193824 h 2732308"/>
              <a:gd name="connsiteX109" fmla="*/ 532263 w 2047164"/>
              <a:gd name="connsiteY109" fmla="*/ 221120 h 2732308"/>
              <a:gd name="connsiteX110" fmla="*/ 573206 w 2047164"/>
              <a:gd name="connsiteY110" fmla="*/ 248415 h 2732308"/>
              <a:gd name="connsiteX111" fmla="*/ 641445 w 2047164"/>
              <a:gd name="connsiteY111" fmla="*/ 262063 h 273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047164" h="2732308">
                <a:moveTo>
                  <a:pt x="395785" y="125586"/>
                </a:moveTo>
                <a:cubicBezTo>
                  <a:pt x="413982" y="130135"/>
                  <a:pt x="432813" y="132647"/>
                  <a:pt x="450376" y="139233"/>
                </a:cubicBezTo>
                <a:cubicBezTo>
                  <a:pt x="593122" y="192762"/>
                  <a:pt x="419422" y="145142"/>
                  <a:pt x="559558" y="180177"/>
                </a:cubicBezTo>
                <a:cubicBezTo>
                  <a:pt x="568657" y="193825"/>
                  <a:pt x="575256" y="209522"/>
                  <a:pt x="586854" y="221120"/>
                </a:cubicBezTo>
                <a:cubicBezTo>
                  <a:pt x="621996" y="256262"/>
                  <a:pt x="647213" y="252298"/>
                  <a:pt x="696036" y="262063"/>
                </a:cubicBezTo>
                <a:cubicBezTo>
                  <a:pt x="700585" y="275711"/>
                  <a:pt x="718046" y="291300"/>
                  <a:pt x="709684" y="303006"/>
                </a:cubicBezTo>
                <a:cubicBezTo>
                  <a:pt x="690616" y="329701"/>
                  <a:pt x="627797" y="357597"/>
                  <a:pt x="627797" y="357597"/>
                </a:cubicBezTo>
                <a:cubicBezTo>
                  <a:pt x="618699" y="371245"/>
                  <a:pt x="612100" y="386943"/>
                  <a:pt x="600502" y="398541"/>
                </a:cubicBezTo>
                <a:cubicBezTo>
                  <a:pt x="569087" y="429956"/>
                  <a:pt x="546727" y="429044"/>
                  <a:pt x="504967" y="439484"/>
                </a:cubicBezTo>
                <a:cubicBezTo>
                  <a:pt x="459183" y="470007"/>
                  <a:pt x="454333" y="466680"/>
                  <a:pt x="423081" y="521371"/>
                </a:cubicBezTo>
                <a:cubicBezTo>
                  <a:pt x="415944" y="533861"/>
                  <a:pt x="415867" y="549447"/>
                  <a:pt x="409433" y="562314"/>
                </a:cubicBezTo>
                <a:cubicBezTo>
                  <a:pt x="386687" y="607806"/>
                  <a:pt x="382136" y="603257"/>
                  <a:pt x="341194" y="630553"/>
                </a:cubicBezTo>
                <a:cubicBezTo>
                  <a:pt x="332204" y="657524"/>
                  <a:pt x="324301" y="693199"/>
                  <a:pt x="300251" y="712439"/>
                </a:cubicBezTo>
                <a:cubicBezTo>
                  <a:pt x="289017" y="721426"/>
                  <a:pt x="272955" y="721538"/>
                  <a:pt x="259307" y="726087"/>
                </a:cubicBezTo>
                <a:cubicBezTo>
                  <a:pt x="241110" y="753383"/>
                  <a:pt x="215089" y="776852"/>
                  <a:pt x="204716" y="807974"/>
                </a:cubicBezTo>
                <a:cubicBezTo>
                  <a:pt x="185777" y="864795"/>
                  <a:pt x="190596" y="844693"/>
                  <a:pt x="177421" y="917156"/>
                </a:cubicBezTo>
                <a:cubicBezTo>
                  <a:pt x="172471" y="944381"/>
                  <a:pt x="170484" y="972196"/>
                  <a:pt x="163773" y="999042"/>
                </a:cubicBezTo>
                <a:cubicBezTo>
                  <a:pt x="156795" y="1026955"/>
                  <a:pt x="143456" y="1053016"/>
                  <a:pt x="136478" y="1080929"/>
                </a:cubicBezTo>
                <a:cubicBezTo>
                  <a:pt x="118852" y="1151433"/>
                  <a:pt x="133235" y="1119913"/>
                  <a:pt x="95534" y="1176463"/>
                </a:cubicBezTo>
                <a:cubicBezTo>
                  <a:pt x="90985" y="1190111"/>
                  <a:pt x="89867" y="1205436"/>
                  <a:pt x="81887" y="1217406"/>
                </a:cubicBezTo>
                <a:cubicBezTo>
                  <a:pt x="13733" y="1319637"/>
                  <a:pt x="59745" y="1201941"/>
                  <a:pt x="27296" y="1299293"/>
                </a:cubicBezTo>
                <a:cubicBezTo>
                  <a:pt x="31845" y="1326589"/>
                  <a:pt x="30300" y="1355636"/>
                  <a:pt x="40943" y="1381180"/>
                </a:cubicBezTo>
                <a:cubicBezTo>
                  <a:pt x="53560" y="1411462"/>
                  <a:pt x="95534" y="1463066"/>
                  <a:pt x="95534" y="1463066"/>
                </a:cubicBezTo>
                <a:cubicBezTo>
                  <a:pt x="99907" y="1480559"/>
                  <a:pt x="113040" y="1539019"/>
                  <a:pt x="122830" y="1558600"/>
                </a:cubicBezTo>
                <a:cubicBezTo>
                  <a:pt x="130165" y="1573271"/>
                  <a:pt x="141027" y="1585896"/>
                  <a:pt x="150125" y="1599544"/>
                </a:cubicBezTo>
                <a:cubicBezTo>
                  <a:pt x="162924" y="1650738"/>
                  <a:pt x="178011" y="1680249"/>
                  <a:pt x="150125" y="1736021"/>
                </a:cubicBezTo>
                <a:cubicBezTo>
                  <a:pt x="142790" y="1750692"/>
                  <a:pt x="122830" y="1754218"/>
                  <a:pt x="109182" y="1763317"/>
                </a:cubicBezTo>
                <a:cubicBezTo>
                  <a:pt x="45492" y="1858851"/>
                  <a:pt x="81886" y="1827006"/>
                  <a:pt x="13648" y="1872499"/>
                </a:cubicBezTo>
                <a:cubicBezTo>
                  <a:pt x="9099" y="1886147"/>
                  <a:pt x="0" y="1899056"/>
                  <a:pt x="0" y="1913442"/>
                </a:cubicBezTo>
                <a:cubicBezTo>
                  <a:pt x="0" y="1941114"/>
                  <a:pt x="8221" y="1968194"/>
                  <a:pt x="13648" y="1995329"/>
                </a:cubicBezTo>
                <a:cubicBezTo>
                  <a:pt x="17327" y="2013722"/>
                  <a:pt x="16891" y="2034313"/>
                  <a:pt x="27296" y="2049920"/>
                </a:cubicBezTo>
                <a:cubicBezTo>
                  <a:pt x="36394" y="2063568"/>
                  <a:pt x="52079" y="2074405"/>
                  <a:pt x="68239" y="2077215"/>
                </a:cubicBezTo>
                <a:cubicBezTo>
                  <a:pt x="158326" y="2092882"/>
                  <a:pt x="250407" y="2093616"/>
                  <a:pt x="341194" y="2104511"/>
                </a:cubicBezTo>
                <a:cubicBezTo>
                  <a:pt x="381799" y="2109384"/>
                  <a:pt x="424146" y="2122604"/>
                  <a:pt x="464024" y="2131806"/>
                </a:cubicBezTo>
                <a:cubicBezTo>
                  <a:pt x="504892" y="2141237"/>
                  <a:pt x="545726" y="2150876"/>
                  <a:pt x="586854" y="2159102"/>
                </a:cubicBezTo>
                <a:cubicBezTo>
                  <a:pt x="754190" y="2192570"/>
                  <a:pt x="596514" y="2154695"/>
                  <a:pt x="723331" y="2186397"/>
                </a:cubicBezTo>
                <a:lnTo>
                  <a:pt x="805218" y="2268284"/>
                </a:lnTo>
                <a:cubicBezTo>
                  <a:pt x="818866" y="2281932"/>
                  <a:pt x="827851" y="2303123"/>
                  <a:pt x="846161" y="2309227"/>
                </a:cubicBezTo>
                <a:cubicBezTo>
                  <a:pt x="906405" y="2329309"/>
                  <a:pt x="874237" y="2316441"/>
                  <a:pt x="941696" y="2350171"/>
                </a:cubicBezTo>
                <a:cubicBezTo>
                  <a:pt x="946245" y="2363819"/>
                  <a:pt x="945171" y="2380942"/>
                  <a:pt x="955343" y="2391114"/>
                </a:cubicBezTo>
                <a:cubicBezTo>
                  <a:pt x="965516" y="2401287"/>
                  <a:pt x="983420" y="2398328"/>
                  <a:pt x="996287" y="2404762"/>
                </a:cubicBezTo>
                <a:cubicBezTo>
                  <a:pt x="1010958" y="2412097"/>
                  <a:pt x="1022559" y="2424722"/>
                  <a:pt x="1037230" y="2432057"/>
                </a:cubicBezTo>
                <a:cubicBezTo>
                  <a:pt x="1059046" y="2442965"/>
                  <a:pt x="1112357" y="2453522"/>
                  <a:pt x="1132764" y="2459353"/>
                </a:cubicBezTo>
                <a:cubicBezTo>
                  <a:pt x="1146596" y="2463305"/>
                  <a:pt x="1160059" y="2468451"/>
                  <a:pt x="1173707" y="2473000"/>
                </a:cubicBezTo>
                <a:cubicBezTo>
                  <a:pt x="1187355" y="2482099"/>
                  <a:pt x="1198940" y="2495583"/>
                  <a:pt x="1214651" y="2500296"/>
                </a:cubicBezTo>
                <a:cubicBezTo>
                  <a:pt x="1245462" y="2509540"/>
                  <a:pt x="1278642" y="2507635"/>
                  <a:pt x="1310185" y="2513944"/>
                </a:cubicBezTo>
                <a:cubicBezTo>
                  <a:pt x="1324292" y="2516765"/>
                  <a:pt x="1337480" y="2523043"/>
                  <a:pt x="1351128" y="2527592"/>
                </a:cubicBezTo>
                <a:cubicBezTo>
                  <a:pt x="1382973" y="2550338"/>
                  <a:pt x="1412860" y="2576112"/>
                  <a:pt x="1446663" y="2595830"/>
                </a:cubicBezTo>
                <a:cubicBezTo>
                  <a:pt x="1507996" y="2631607"/>
                  <a:pt x="1503560" y="2613536"/>
                  <a:pt x="1555845" y="2636774"/>
                </a:cubicBezTo>
                <a:cubicBezTo>
                  <a:pt x="1646920" y="2677252"/>
                  <a:pt x="1629999" y="2671532"/>
                  <a:pt x="1705970" y="2732308"/>
                </a:cubicBezTo>
                <a:lnTo>
                  <a:pt x="1856096" y="2718660"/>
                </a:lnTo>
                <a:cubicBezTo>
                  <a:pt x="1881429" y="2705019"/>
                  <a:pt x="1883391" y="2636774"/>
                  <a:pt x="1883391" y="2636774"/>
                </a:cubicBezTo>
                <a:cubicBezTo>
                  <a:pt x="1878842" y="2600380"/>
                  <a:pt x="1876304" y="2563678"/>
                  <a:pt x="1869743" y="2527592"/>
                </a:cubicBezTo>
                <a:cubicBezTo>
                  <a:pt x="1859941" y="2473681"/>
                  <a:pt x="1853778" y="2495661"/>
                  <a:pt x="1828800" y="2445705"/>
                </a:cubicBezTo>
                <a:cubicBezTo>
                  <a:pt x="1822366" y="2432838"/>
                  <a:pt x="1820819" y="2417985"/>
                  <a:pt x="1815152" y="2404762"/>
                </a:cubicBezTo>
                <a:cubicBezTo>
                  <a:pt x="1807138" y="2386062"/>
                  <a:pt x="1796955" y="2368368"/>
                  <a:pt x="1787857" y="2350171"/>
                </a:cubicBezTo>
                <a:cubicBezTo>
                  <a:pt x="1783308" y="2327425"/>
                  <a:pt x="1772430" y="2305060"/>
                  <a:pt x="1774209" y="2281932"/>
                </a:cubicBezTo>
                <a:cubicBezTo>
                  <a:pt x="1777086" y="2244528"/>
                  <a:pt x="1791634" y="2208942"/>
                  <a:pt x="1801504" y="2172750"/>
                </a:cubicBezTo>
                <a:cubicBezTo>
                  <a:pt x="1805289" y="2158871"/>
                  <a:pt x="1808718" y="2144673"/>
                  <a:pt x="1815152" y="2131806"/>
                </a:cubicBezTo>
                <a:cubicBezTo>
                  <a:pt x="1822488" y="2117135"/>
                  <a:pt x="1833349" y="2104511"/>
                  <a:pt x="1842448" y="2090863"/>
                </a:cubicBezTo>
                <a:cubicBezTo>
                  <a:pt x="1842007" y="2086455"/>
                  <a:pt x="1833704" y="1936898"/>
                  <a:pt x="1815152" y="1899794"/>
                </a:cubicBezTo>
                <a:cubicBezTo>
                  <a:pt x="1800481" y="1870452"/>
                  <a:pt x="1760561" y="1817908"/>
                  <a:pt x="1760561" y="1817908"/>
                </a:cubicBezTo>
                <a:cubicBezTo>
                  <a:pt x="1898035" y="1726256"/>
                  <a:pt x="1704985" y="1868220"/>
                  <a:pt x="1815152" y="1736021"/>
                </a:cubicBezTo>
                <a:cubicBezTo>
                  <a:pt x="1828124" y="1720454"/>
                  <a:pt x="1888971" y="1702317"/>
                  <a:pt x="1910687" y="1695078"/>
                </a:cubicBezTo>
                <a:cubicBezTo>
                  <a:pt x="1919785" y="1681430"/>
                  <a:pt x="1926384" y="1665733"/>
                  <a:pt x="1937982" y="1654135"/>
                </a:cubicBezTo>
                <a:cubicBezTo>
                  <a:pt x="1949580" y="1642537"/>
                  <a:pt x="1968124" y="1639183"/>
                  <a:pt x="1978925" y="1626839"/>
                </a:cubicBezTo>
                <a:cubicBezTo>
                  <a:pt x="2029464" y="1569080"/>
                  <a:pt x="2028419" y="1560244"/>
                  <a:pt x="2047164" y="1504009"/>
                </a:cubicBezTo>
                <a:cubicBezTo>
                  <a:pt x="2042615" y="1444869"/>
                  <a:pt x="2040873" y="1385446"/>
                  <a:pt x="2033516" y="1326589"/>
                </a:cubicBezTo>
                <a:cubicBezTo>
                  <a:pt x="2027798" y="1280846"/>
                  <a:pt x="2012895" y="1285345"/>
                  <a:pt x="1992573" y="1244702"/>
                </a:cubicBezTo>
                <a:cubicBezTo>
                  <a:pt x="1986139" y="1231835"/>
                  <a:pt x="1983474" y="1217407"/>
                  <a:pt x="1978925" y="1203759"/>
                </a:cubicBezTo>
                <a:cubicBezTo>
                  <a:pt x="1961209" y="1079739"/>
                  <a:pt x="1975451" y="1138743"/>
                  <a:pt x="1937982" y="1026338"/>
                </a:cubicBezTo>
                <a:lnTo>
                  <a:pt x="1924334" y="985394"/>
                </a:lnTo>
                <a:lnTo>
                  <a:pt x="1910687" y="944451"/>
                </a:lnTo>
                <a:cubicBezTo>
                  <a:pt x="1944085" y="844254"/>
                  <a:pt x="1917638" y="882910"/>
                  <a:pt x="1978925" y="821621"/>
                </a:cubicBezTo>
                <a:cubicBezTo>
                  <a:pt x="1974376" y="762481"/>
                  <a:pt x="1980561" y="701512"/>
                  <a:pt x="1965278" y="644200"/>
                </a:cubicBezTo>
                <a:cubicBezTo>
                  <a:pt x="1961052" y="628351"/>
                  <a:pt x="1940011" y="621729"/>
                  <a:pt x="1924334" y="616905"/>
                </a:cubicBezTo>
                <a:cubicBezTo>
                  <a:pt x="1837031" y="590042"/>
                  <a:pt x="1741380" y="584962"/>
                  <a:pt x="1651379" y="575962"/>
                </a:cubicBezTo>
                <a:cubicBezTo>
                  <a:pt x="1637731" y="571413"/>
                  <a:pt x="1616870" y="575181"/>
                  <a:pt x="1610436" y="562314"/>
                </a:cubicBezTo>
                <a:cubicBezTo>
                  <a:pt x="1596050" y="533542"/>
                  <a:pt x="1606031" y="497591"/>
                  <a:pt x="1596788" y="466780"/>
                </a:cubicBezTo>
                <a:cubicBezTo>
                  <a:pt x="1592075" y="451069"/>
                  <a:pt x="1578591" y="439484"/>
                  <a:pt x="1569493" y="425836"/>
                </a:cubicBezTo>
                <a:cubicBezTo>
                  <a:pt x="1546747" y="430385"/>
                  <a:pt x="1523758" y="433858"/>
                  <a:pt x="1501254" y="439484"/>
                </a:cubicBezTo>
                <a:cubicBezTo>
                  <a:pt x="1487297" y="442973"/>
                  <a:pt x="1470483" y="442959"/>
                  <a:pt x="1460310" y="453132"/>
                </a:cubicBezTo>
                <a:cubicBezTo>
                  <a:pt x="1445924" y="467518"/>
                  <a:pt x="1442113" y="489526"/>
                  <a:pt x="1433015" y="507723"/>
                </a:cubicBezTo>
                <a:cubicBezTo>
                  <a:pt x="1437564" y="530469"/>
                  <a:pt x="1441037" y="553458"/>
                  <a:pt x="1446663" y="575962"/>
                </a:cubicBezTo>
                <a:cubicBezTo>
                  <a:pt x="1450152" y="589918"/>
                  <a:pt x="1473177" y="610472"/>
                  <a:pt x="1460310" y="616905"/>
                </a:cubicBezTo>
                <a:cubicBezTo>
                  <a:pt x="1445639" y="624240"/>
                  <a:pt x="1433608" y="597747"/>
                  <a:pt x="1419367" y="589609"/>
                </a:cubicBezTo>
                <a:cubicBezTo>
                  <a:pt x="1401703" y="579515"/>
                  <a:pt x="1382222" y="572781"/>
                  <a:pt x="1364776" y="562314"/>
                </a:cubicBezTo>
                <a:cubicBezTo>
                  <a:pt x="1336646" y="545436"/>
                  <a:pt x="1314715" y="515680"/>
                  <a:pt x="1282890" y="507723"/>
                </a:cubicBezTo>
                <a:cubicBezTo>
                  <a:pt x="1214342" y="490586"/>
                  <a:pt x="1246094" y="500007"/>
                  <a:pt x="1187355" y="480427"/>
                </a:cubicBezTo>
                <a:cubicBezTo>
                  <a:pt x="1137579" y="331103"/>
                  <a:pt x="1216965" y="557285"/>
                  <a:pt x="1146412" y="398541"/>
                </a:cubicBezTo>
                <a:cubicBezTo>
                  <a:pt x="1071072" y="229026"/>
                  <a:pt x="1178026" y="405021"/>
                  <a:pt x="1064525" y="234768"/>
                </a:cubicBezTo>
                <a:lnTo>
                  <a:pt x="1037230" y="193824"/>
                </a:lnTo>
                <a:lnTo>
                  <a:pt x="1009934" y="152881"/>
                </a:lnTo>
                <a:cubicBezTo>
                  <a:pt x="982639" y="157430"/>
                  <a:pt x="947615" y="146962"/>
                  <a:pt x="928048" y="166529"/>
                </a:cubicBezTo>
                <a:cubicBezTo>
                  <a:pt x="923765" y="170812"/>
                  <a:pt x="952193" y="252613"/>
                  <a:pt x="955343" y="262063"/>
                </a:cubicBezTo>
                <a:cubicBezTo>
                  <a:pt x="946245" y="293908"/>
                  <a:pt x="955605" y="339226"/>
                  <a:pt x="928048" y="357597"/>
                </a:cubicBezTo>
                <a:cubicBezTo>
                  <a:pt x="884136" y="386872"/>
                  <a:pt x="824676" y="338725"/>
                  <a:pt x="791570" y="316654"/>
                </a:cubicBezTo>
                <a:cubicBezTo>
                  <a:pt x="782472" y="303006"/>
                  <a:pt x="777083" y="285957"/>
                  <a:pt x="764275" y="275711"/>
                </a:cubicBezTo>
                <a:cubicBezTo>
                  <a:pt x="753041" y="266724"/>
                  <a:pt x="733504" y="272236"/>
                  <a:pt x="723331" y="262063"/>
                </a:cubicBezTo>
                <a:cubicBezTo>
                  <a:pt x="650542" y="189274"/>
                  <a:pt x="777926" y="243867"/>
                  <a:pt x="668740" y="207472"/>
                </a:cubicBezTo>
                <a:cubicBezTo>
                  <a:pt x="600973" y="105820"/>
                  <a:pt x="688069" y="230667"/>
                  <a:pt x="600502" y="125586"/>
                </a:cubicBezTo>
                <a:cubicBezTo>
                  <a:pt x="569032" y="87822"/>
                  <a:pt x="577118" y="73602"/>
                  <a:pt x="532263" y="43699"/>
                </a:cubicBezTo>
                <a:cubicBezTo>
                  <a:pt x="520293" y="35719"/>
                  <a:pt x="504186" y="36485"/>
                  <a:pt x="491319" y="30051"/>
                </a:cubicBezTo>
                <a:cubicBezTo>
                  <a:pt x="476648" y="22716"/>
                  <a:pt x="464024" y="11854"/>
                  <a:pt x="450376" y="2756"/>
                </a:cubicBezTo>
                <a:cubicBezTo>
                  <a:pt x="427630" y="7305"/>
                  <a:pt x="398540" y="0"/>
                  <a:pt x="382137" y="16403"/>
                </a:cubicBezTo>
                <a:cubicBezTo>
                  <a:pt x="361792" y="36748"/>
                  <a:pt x="354842" y="98290"/>
                  <a:pt x="354842" y="98290"/>
                </a:cubicBezTo>
                <a:cubicBezTo>
                  <a:pt x="363940" y="121036"/>
                  <a:pt x="364814" y="149206"/>
                  <a:pt x="382137" y="166529"/>
                </a:cubicBezTo>
                <a:cubicBezTo>
                  <a:pt x="395400" y="179792"/>
                  <a:pt x="418693" y="175024"/>
                  <a:pt x="436728" y="180177"/>
                </a:cubicBezTo>
                <a:cubicBezTo>
                  <a:pt x="450561" y="184129"/>
                  <a:pt x="464449" y="188157"/>
                  <a:pt x="477672" y="193824"/>
                </a:cubicBezTo>
                <a:cubicBezTo>
                  <a:pt x="496372" y="201838"/>
                  <a:pt x="514599" y="211026"/>
                  <a:pt x="532263" y="221120"/>
                </a:cubicBezTo>
                <a:cubicBezTo>
                  <a:pt x="546504" y="229258"/>
                  <a:pt x="558130" y="241954"/>
                  <a:pt x="573206" y="248415"/>
                </a:cubicBezTo>
                <a:cubicBezTo>
                  <a:pt x="607626" y="263166"/>
                  <a:pt x="615003" y="262063"/>
                  <a:pt x="641445" y="262063"/>
                </a:cubicBezTo>
              </a:path>
            </a:pathLst>
          </a:cu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81200" y="3429000"/>
            <a:ext cx="3439246" cy="2696842"/>
          </a:xfrm>
          <a:custGeom>
            <a:avLst/>
            <a:gdLst>
              <a:gd name="connsiteX0" fmla="*/ 41186 w 3439246"/>
              <a:gd name="connsiteY0" fmla="*/ 343184 h 2696842"/>
              <a:gd name="connsiteX1" fmla="*/ 72717 w 3439246"/>
              <a:gd name="connsiteY1" fmla="*/ 563901 h 2696842"/>
              <a:gd name="connsiteX2" fmla="*/ 120014 w 3439246"/>
              <a:gd name="connsiteY2" fmla="*/ 611198 h 2696842"/>
              <a:gd name="connsiteX3" fmla="*/ 135779 w 3439246"/>
              <a:gd name="connsiteY3" fmla="*/ 910743 h 2696842"/>
              <a:gd name="connsiteX4" fmla="*/ 151545 w 3439246"/>
              <a:gd name="connsiteY4" fmla="*/ 1036867 h 2696842"/>
              <a:gd name="connsiteX5" fmla="*/ 183076 w 3439246"/>
              <a:gd name="connsiteY5" fmla="*/ 1147225 h 2696842"/>
              <a:gd name="connsiteX6" fmla="*/ 198841 w 3439246"/>
              <a:gd name="connsiteY6" fmla="*/ 1210287 h 2696842"/>
              <a:gd name="connsiteX7" fmla="*/ 183076 w 3439246"/>
              <a:gd name="connsiteY7" fmla="*/ 1415239 h 2696842"/>
              <a:gd name="connsiteX8" fmla="*/ 167310 w 3439246"/>
              <a:gd name="connsiteY8" fmla="*/ 1462536 h 2696842"/>
              <a:gd name="connsiteX9" fmla="*/ 183076 w 3439246"/>
              <a:gd name="connsiteY9" fmla="*/ 1635956 h 2696842"/>
              <a:gd name="connsiteX10" fmla="*/ 198841 w 3439246"/>
              <a:gd name="connsiteY10" fmla="*/ 1683253 h 2696842"/>
              <a:gd name="connsiteX11" fmla="*/ 246138 w 3439246"/>
              <a:gd name="connsiteY11" fmla="*/ 1699019 h 2696842"/>
              <a:gd name="connsiteX12" fmla="*/ 293435 w 3439246"/>
              <a:gd name="connsiteY12" fmla="*/ 1730550 h 2696842"/>
              <a:gd name="connsiteX13" fmla="*/ 309200 w 3439246"/>
              <a:gd name="connsiteY13" fmla="*/ 1683253 h 2696842"/>
              <a:gd name="connsiteX14" fmla="*/ 246138 w 3439246"/>
              <a:gd name="connsiteY14" fmla="*/ 1604425 h 2696842"/>
              <a:gd name="connsiteX15" fmla="*/ 230372 w 3439246"/>
              <a:gd name="connsiteY15" fmla="*/ 1494067 h 2696842"/>
              <a:gd name="connsiteX16" fmla="*/ 340731 w 3439246"/>
              <a:gd name="connsiteY16" fmla="*/ 1509832 h 2696842"/>
              <a:gd name="connsiteX17" fmla="*/ 356497 w 3439246"/>
              <a:gd name="connsiteY17" fmla="*/ 1635956 h 2696842"/>
              <a:gd name="connsiteX18" fmla="*/ 403793 w 3439246"/>
              <a:gd name="connsiteY18" fmla="*/ 1651722 h 2696842"/>
              <a:gd name="connsiteX19" fmla="*/ 419559 w 3439246"/>
              <a:gd name="connsiteY19" fmla="*/ 1604425 h 2696842"/>
              <a:gd name="connsiteX20" fmla="*/ 435324 w 3439246"/>
              <a:gd name="connsiteY20" fmla="*/ 1525598 h 2696842"/>
              <a:gd name="connsiteX21" fmla="*/ 498386 w 3439246"/>
              <a:gd name="connsiteY21" fmla="*/ 1557129 h 2696842"/>
              <a:gd name="connsiteX22" fmla="*/ 561448 w 3439246"/>
              <a:gd name="connsiteY22" fmla="*/ 1415239 h 2696842"/>
              <a:gd name="connsiteX23" fmla="*/ 577214 w 3439246"/>
              <a:gd name="connsiteY23" fmla="*/ 1367943 h 2696842"/>
              <a:gd name="connsiteX24" fmla="*/ 608745 w 3439246"/>
              <a:gd name="connsiteY24" fmla="*/ 1462536 h 2696842"/>
              <a:gd name="connsiteX25" fmla="*/ 624510 w 3439246"/>
              <a:gd name="connsiteY25" fmla="*/ 1588660 h 2696842"/>
              <a:gd name="connsiteX26" fmla="*/ 640276 w 3439246"/>
              <a:gd name="connsiteY26" fmla="*/ 1635956 h 2696842"/>
              <a:gd name="connsiteX27" fmla="*/ 703338 w 3439246"/>
              <a:gd name="connsiteY27" fmla="*/ 1683253 h 2696842"/>
              <a:gd name="connsiteX28" fmla="*/ 750635 w 3439246"/>
              <a:gd name="connsiteY28" fmla="*/ 1588660 h 2696842"/>
              <a:gd name="connsiteX29" fmla="*/ 734869 w 3439246"/>
              <a:gd name="connsiteY29" fmla="*/ 1525598 h 2696842"/>
              <a:gd name="connsiteX30" fmla="*/ 703338 w 3439246"/>
              <a:gd name="connsiteY30" fmla="*/ 1478301 h 2696842"/>
              <a:gd name="connsiteX31" fmla="*/ 750635 w 3439246"/>
              <a:gd name="connsiteY31" fmla="*/ 1494067 h 2696842"/>
              <a:gd name="connsiteX32" fmla="*/ 797931 w 3439246"/>
              <a:gd name="connsiteY32" fmla="*/ 1557129 h 2696842"/>
              <a:gd name="connsiteX33" fmla="*/ 860993 w 3439246"/>
              <a:gd name="connsiteY33" fmla="*/ 1494067 h 2696842"/>
              <a:gd name="connsiteX34" fmla="*/ 892524 w 3439246"/>
              <a:gd name="connsiteY34" fmla="*/ 1446770 h 2696842"/>
              <a:gd name="connsiteX35" fmla="*/ 876759 w 3439246"/>
              <a:gd name="connsiteY35" fmla="*/ 1289115 h 2696842"/>
              <a:gd name="connsiteX36" fmla="*/ 987117 w 3439246"/>
              <a:gd name="connsiteY36" fmla="*/ 1336412 h 2696842"/>
              <a:gd name="connsiteX37" fmla="*/ 1050179 w 3439246"/>
              <a:gd name="connsiteY37" fmla="*/ 1446770 h 2696842"/>
              <a:gd name="connsiteX38" fmla="*/ 1065945 w 3439246"/>
              <a:gd name="connsiteY38" fmla="*/ 1399474 h 2696842"/>
              <a:gd name="connsiteX39" fmla="*/ 1097476 w 3439246"/>
              <a:gd name="connsiteY39" fmla="*/ 1446770 h 2696842"/>
              <a:gd name="connsiteX40" fmla="*/ 1065945 w 3439246"/>
              <a:gd name="connsiteY40" fmla="*/ 1509832 h 2696842"/>
              <a:gd name="connsiteX41" fmla="*/ 1050179 w 3439246"/>
              <a:gd name="connsiteY41" fmla="*/ 1557129 h 2696842"/>
              <a:gd name="connsiteX42" fmla="*/ 1065945 w 3439246"/>
              <a:gd name="connsiteY42" fmla="*/ 1604425 h 2696842"/>
              <a:gd name="connsiteX43" fmla="*/ 1460083 w 3439246"/>
              <a:gd name="connsiteY43" fmla="*/ 1620191 h 2696842"/>
              <a:gd name="connsiteX44" fmla="*/ 1270897 w 3439246"/>
              <a:gd name="connsiteY44" fmla="*/ 1604425 h 2696842"/>
              <a:gd name="connsiteX45" fmla="*/ 1286662 w 3439246"/>
              <a:gd name="connsiteY45" fmla="*/ 1541363 h 2696842"/>
              <a:gd name="connsiteX46" fmla="*/ 1333959 w 3439246"/>
              <a:gd name="connsiteY46" fmla="*/ 1509832 h 2696842"/>
              <a:gd name="connsiteX47" fmla="*/ 1428552 w 3439246"/>
              <a:gd name="connsiteY47" fmla="*/ 1431005 h 2696842"/>
              <a:gd name="connsiteX48" fmla="*/ 1491614 w 3439246"/>
              <a:gd name="connsiteY48" fmla="*/ 1336412 h 2696842"/>
              <a:gd name="connsiteX49" fmla="*/ 1507379 w 3439246"/>
              <a:gd name="connsiteY49" fmla="*/ 1289115 h 2696842"/>
              <a:gd name="connsiteX50" fmla="*/ 1523145 w 3439246"/>
              <a:gd name="connsiteY50" fmla="*/ 1194522 h 2696842"/>
              <a:gd name="connsiteX51" fmla="*/ 1570441 w 3439246"/>
              <a:gd name="connsiteY51" fmla="*/ 1131460 h 2696842"/>
              <a:gd name="connsiteX52" fmla="*/ 1617738 w 3439246"/>
              <a:gd name="connsiteY52" fmla="*/ 1021101 h 2696842"/>
              <a:gd name="connsiteX53" fmla="*/ 1633503 w 3439246"/>
              <a:gd name="connsiteY53" fmla="*/ 1068398 h 2696842"/>
              <a:gd name="connsiteX54" fmla="*/ 1617738 w 3439246"/>
              <a:gd name="connsiteY54" fmla="*/ 1115694 h 2696842"/>
              <a:gd name="connsiteX55" fmla="*/ 1586207 w 3439246"/>
              <a:gd name="connsiteY55" fmla="*/ 1226053 h 2696842"/>
              <a:gd name="connsiteX56" fmla="*/ 1633503 w 3439246"/>
              <a:gd name="connsiteY56" fmla="*/ 1415239 h 2696842"/>
              <a:gd name="connsiteX57" fmla="*/ 1680800 w 3439246"/>
              <a:gd name="connsiteY57" fmla="*/ 1431005 h 2696842"/>
              <a:gd name="connsiteX58" fmla="*/ 1728097 w 3439246"/>
              <a:gd name="connsiteY58" fmla="*/ 1415239 h 2696842"/>
              <a:gd name="connsiteX59" fmla="*/ 1743862 w 3439246"/>
              <a:gd name="connsiteY59" fmla="*/ 1336412 h 2696842"/>
              <a:gd name="connsiteX60" fmla="*/ 1791159 w 3439246"/>
              <a:gd name="connsiteY60" fmla="*/ 1131460 h 2696842"/>
              <a:gd name="connsiteX61" fmla="*/ 1806924 w 3439246"/>
              <a:gd name="connsiteY61" fmla="*/ 1068398 h 2696842"/>
              <a:gd name="connsiteX62" fmla="*/ 1759628 w 3439246"/>
              <a:gd name="connsiteY62" fmla="*/ 894977 h 2696842"/>
              <a:gd name="connsiteX63" fmla="*/ 1743862 w 3439246"/>
              <a:gd name="connsiteY63" fmla="*/ 847681 h 2696842"/>
              <a:gd name="connsiteX64" fmla="*/ 1696566 w 3439246"/>
              <a:gd name="connsiteY64" fmla="*/ 816150 h 2696842"/>
              <a:gd name="connsiteX65" fmla="*/ 1680800 w 3439246"/>
              <a:gd name="connsiteY65" fmla="*/ 768853 h 2696842"/>
              <a:gd name="connsiteX66" fmla="*/ 1633503 w 3439246"/>
              <a:gd name="connsiteY66" fmla="*/ 753087 h 2696842"/>
              <a:gd name="connsiteX67" fmla="*/ 1617738 w 3439246"/>
              <a:gd name="connsiteY67" fmla="*/ 642729 h 2696842"/>
              <a:gd name="connsiteX68" fmla="*/ 1586207 w 3439246"/>
              <a:gd name="connsiteY68" fmla="*/ 595432 h 2696842"/>
              <a:gd name="connsiteX69" fmla="*/ 1601972 w 3439246"/>
              <a:gd name="connsiteY69" fmla="*/ 469308 h 2696842"/>
              <a:gd name="connsiteX70" fmla="*/ 1633503 w 3439246"/>
              <a:gd name="connsiteY70" fmla="*/ 516605 h 2696842"/>
              <a:gd name="connsiteX71" fmla="*/ 1649269 w 3439246"/>
              <a:gd name="connsiteY71" fmla="*/ 563901 h 2696842"/>
              <a:gd name="connsiteX72" fmla="*/ 1759628 w 3439246"/>
              <a:gd name="connsiteY72" fmla="*/ 674260 h 2696842"/>
              <a:gd name="connsiteX73" fmla="*/ 1806924 w 3439246"/>
              <a:gd name="connsiteY73" fmla="*/ 705791 h 2696842"/>
              <a:gd name="connsiteX74" fmla="*/ 1869986 w 3439246"/>
              <a:gd name="connsiteY74" fmla="*/ 784619 h 2696842"/>
              <a:gd name="connsiteX75" fmla="*/ 1948814 w 3439246"/>
              <a:gd name="connsiteY75" fmla="*/ 863446 h 2696842"/>
              <a:gd name="connsiteX76" fmla="*/ 2043407 w 3439246"/>
              <a:gd name="connsiteY76" fmla="*/ 894977 h 2696842"/>
              <a:gd name="connsiteX77" fmla="*/ 2185297 w 3439246"/>
              <a:gd name="connsiteY77" fmla="*/ 879212 h 2696842"/>
              <a:gd name="connsiteX78" fmla="*/ 2374483 w 3439246"/>
              <a:gd name="connsiteY78" fmla="*/ 737322 h 2696842"/>
              <a:gd name="connsiteX79" fmla="*/ 2453310 w 3439246"/>
              <a:gd name="connsiteY79" fmla="*/ 831915 h 2696842"/>
              <a:gd name="connsiteX80" fmla="*/ 2516372 w 3439246"/>
              <a:gd name="connsiteY80" fmla="*/ 942274 h 2696842"/>
              <a:gd name="connsiteX81" fmla="*/ 2563669 w 3439246"/>
              <a:gd name="connsiteY81" fmla="*/ 989570 h 2696842"/>
              <a:gd name="connsiteX82" fmla="*/ 2579435 w 3439246"/>
              <a:gd name="connsiteY82" fmla="*/ 1036867 h 2696842"/>
              <a:gd name="connsiteX83" fmla="*/ 2610966 w 3439246"/>
              <a:gd name="connsiteY83" fmla="*/ 1084163 h 2696842"/>
              <a:gd name="connsiteX84" fmla="*/ 2626731 w 3439246"/>
              <a:gd name="connsiteY84" fmla="*/ 1289115 h 2696842"/>
              <a:gd name="connsiteX85" fmla="*/ 2658262 w 3439246"/>
              <a:gd name="connsiteY85" fmla="*/ 1399474 h 2696842"/>
              <a:gd name="connsiteX86" fmla="*/ 2674028 w 3439246"/>
              <a:gd name="connsiteY86" fmla="*/ 1478301 h 2696842"/>
              <a:gd name="connsiteX87" fmla="*/ 2705559 w 3439246"/>
              <a:gd name="connsiteY87" fmla="*/ 1762081 h 2696842"/>
              <a:gd name="connsiteX88" fmla="*/ 2721324 w 3439246"/>
              <a:gd name="connsiteY88" fmla="*/ 1856674 h 2696842"/>
              <a:gd name="connsiteX89" fmla="*/ 2815917 w 3439246"/>
              <a:gd name="connsiteY89" fmla="*/ 1919736 h 2696842"/>
              <a:gd name="connsiteX90" fmla="*/ 2863214 w 3439246"/>
              <a:gd name="connsiteY90" fmla="*/ 1951267 h 2696842"/>
              <a:gd name="connsiteX91" fmla="*/ 2878979 w 3439246"/>
              <a:gd name="connsiteY91" fmla="*/ 2171984 h 2696842"/>
              <a:gd name="connsiteX92" fmla="*/ 2894745 w 3439246"/>
              <a:gd name="connsiteY92" fmla="*/ 2219281 h 2696842"/>
              <a:gd name="connsiteX93" fmla="*/ 2942041 w 3439246"/>
              <a:gd name="connsiteY93" fmla="*/ 2235046 h 2696842"/>
              <a:gd name="connsiteX94" fmla="*/ 2973572 w 3439246"/>
              <a:gd name="connsiteY94" fmla="*/ 2282343 h 2696842"/>
              <a:gd name="connsiteX95" fmla="*/ 3020869 w 3439246"/>
              <a:gd name="connsiteY95" fmla="*/ 2298108 h 2696842"/>
              <a:gd name="connsiteX96" fmla="*/ 3052400 w 3439246"/>
              <a:gd name="connsiteY96" fmla="*/ 2392701 h 2696842"/>
              <a:gd name="connsiteX97" fmla="*/ 3083931 w 3439246"/>
              <a:gd name="connsiteY97" fmla="*/ 2439998 h 2696842"/>
              <a:gd name="connsiteX98" fmla="*/ 3115462 w 3439246"/>
              <a:gd name="connsiteY98" fmla="*/ 2534591 h 2696842"/>
              <a:gd name="connsiteX99" fmla="*/ 3131228 w 3439246"/>
              <a:gd name="connsiteY99" fmla="*/ 2644950 h 2696842"/>
              <a:gd name="connsiteX100" fmla="*/ 3162759 w 3439246"/>
              <a:gd name="connsiteY100" fmla="*/ 2692246 h 2696842"/>
              <a:gd name="connsiteX101" fmla="*/ 3194290 w 3439246"/>
              <a:gd name="connsiteY101" fmla="*/ 2629184 h 2696842"/>
              <a:gd name="connsiteX102" fmla="*/ 3178524 w 3439246"/>
              <a:gd name="connsiteY102" fmla="*/ 2550356 h 2696842"/>
              <a:gd name="connsiteX103" fmla="*/ 3146993 w 3439246"/>
              <a:gd name="connsiteY103" fmla="*/ 2503060 h 2696842"/>
              <a:gd name="connsiteX104" fmla="*/ 3131228 w 3439246"/>
              <a:gd name="connsiteY104" fmla="*/ 2455763 h 2696842"/>
              <a:gd name="connsiteX105" fmla="*/ 3099697 w 3439246"/>
              <a:gd name="connsiteY105" fmla="*/ 2235046 h 2696842"/>
              <a:gd name="connsiteX106" fmla="*/ 3068166 w 3439246"/>
              <a:gd name="connsiteY106" fmla="*/ 2187750 h 2696842"/>
              <a:gd name="connsiteX107" fmla="*/ 3005103 w 3439246"/>
              <a:gd name="connsiteY107" fmla="*/ 2171984 h 2696842"/>
              <a:gd name="connsiteX108" fmla="*/ 2989338 w 3439246"/>
              <a:gd name="connsiteY108" fmla="*/ 2124687 h 2696842"/>
              <a:gd name="connsiteX109" fmla="*/ 3036635 w 3439246"/>
              <a:gd name="connsiteY109" fmla="*/ 2014329 h 2696842"/>
              <a:gd name="connsiteX110" fmla="*/ 3083931 w 3439246"/>
              <a:gd name="connsiteY110" fmla="*/ 1982798 h 2696842"/>
              <a:gd name="connsiteX111" fmla="*/ 3131228 w 3439246"/>
              <a:gd name="connsiteY111" fmla="*/ 1967032 h 2696842"/>
              <a:gd name="connsiteX112" fmla="*/ 3162759 w 3439246"/>
              <a:gd name="connsiteY112" fmla="*/ 1919736 h 2696842"/>
              <a:gd name="connsiteX113" fmla="*/ 3288883 w 3439246"/>
              <a:gd name="connsiteY113" fmla="*/ 1919736 h 2696842"/>
              <a:gd name="connsiteX114" fmla="*/ 3336179 w 3439246"/>
              <a:gd name="connsiteY114" fmla="*/ 1951267 h 2696842"/>
              <a:gd name="connsiteX115" fmla="*/ 3383476 w 3439246"/>
              <a:gd name="connsiteY115" fmla="*/ 2061625 h 2696842"/>
              <a:gd name="connsiteX116" fmla="*/ 3430772 w 3439246"/>
              <a:gd name="connsiteY116" fmla="*/ 2045860 h 2696842"/>
              <a:gd name="connsiteX117" fmla="*/ 3415007 w 3439246"/>
              <a:gd name="connsiteY117" fmla="*/ 1967032 h 2696842"/>
              <a:gd name="connsiteX118" fmla="*/ 3351945 w 3439246"/>
              <a:gd name="connsiteY118" fmla="*/ 1825143 h 2696842"/>
              <a:gd name="connsiteX119" fmla="*/ 3367710 w 3439246"/>
              <a:gd name="connsiteY119" fmla="*/ 1509832 h 2696842"/>
              <a:gd name="connsiteX120" fmla="*/ 3383476 w 3439246"/>
              <a:gd name="connsiteY120" fmla="*/ 1462536 h 2696842"/>
              <a:gd name="connsiteX121" fmla="*/ 3399241 w 3439246"/>
              <a:gd name="connsiteY121" fmla="*/ 1289115 h 2696842"/>
              <a:gd name="connsiteX122" fmla="*/ 3383476 w 3439246"/>
              <a:gd name="connsiteY122" fmla="*/ 879212 h 2696842"/>
              <a:gd name="connsiteX123" fmla="*/ 3367710 w 3439246"/>
              <a:gd name="connsiteY123" fmla="*/ 721556 h 2696842"/>
              <a:gd name="connsiteX124" fmla="*/ 3351945 w 3439246"/>
              <a:gd name="connsiteY124" fmla="*/ 674260 h 2696842"/>
              <a:gd name="connsiteX125" fmla="*/ 3304648 w 3439246"/>
              <a:gd name="connsiteY125" fmla="*/ 658494 h 2696842"/>
              <a:gd name="connsiteX126" fmla="*/ 3288883 w 3439246"/>
              <a:gd name="connsiteY126" fmla="*/ 579667 h 2696842"/>
              <a:gd name="connsiteX127" fmla="*/ 3241586 w 3439246"/>
              <a:gd name="connsiteY127" fmla="*/ 563901 h 2696842"/>
              <a:gd name="connsiteX128" fmla="*/ 3146993 w 3439246"/>
              <a:gd name="connsiteY128" fmla="*/ 548136 h 2696842"/>
              <a:gd name="connsiteX129" fmla="*/ 3052400 w 3439246"/>
              <a:gd name="connsiteY129" fmla="*/ 516605 h 2696842"/>
              <a:gd name="connsiteX130" fmla="*/ 2957807 w 3439246"/>
              <a:gd name="connsiteY130" fmla="*/ 469308 h 2696842"/>
              <a:gd name="connsiteX131" fmla="*/ 2894745 w 3439246"/>
              <a:gd name="connsiteY131" fmla="*/ 453543 h 2696842"/>
              <a:gd name="connsiteX132" fmla="*/ 2847448 w 3439246"/>
              <a:gd name="connsiteY132" fmla="*/ 437777 h 2696842"/>
              <a:gd name="connsiteX133" fmla="*/ 2752855 w 3439246"/>
              <a:gd name="connsiteY133" fmla="*/ 422012 h 2696842"/>
              <a:gd name="connsiteX134" fmla="*/ 2689793 w 3439246"/>
              <a:gd name="connsiteY134" fmla="*/ 406246 h 2696842"/>
              <a:gd name="connsiteX135" fmla="*/ 2406014 w 3439246"/>
              <a:gd name="connsiteY135" fmla="*/ 422012 h 2696842"/>
              <a:gd name="connsiteX136" fmla="*/ 2358717 w 3439246"/>
              <a:gd name="connsiteY136" fmla="*/ 437777 h 2696842"/>
              <a:gd name="connsiteX137" fmla="*/ 2138000 w 3439246"/>
              <a:gd name="connsiteY137" fmla="*/ 422012 h 2696842"/>
              <a:gd name="connsiteX138" fmla="*/ 2074938 w 3439246"/>
              <a:gd name="connsiteY138" fmla="*/ 358950 h 2696842"/>
              <a:gd name="connsiteX139" fmla="*/ 2027641 w 3439246"/>
              <a:gd name="connsiteY139" fmla="*/ 327419 h 2696842"/>
              <a:gd name="connsiteX140" fmla="*/ 1948814 w 3439246"/>
              <a:gd name="connsiteY140" fmla="*/ 280122 h 2696842"/>
              <a:gd name="connsiteX141" fmla="*/ 1854221 w 3439246"/>
              <a:gd name="connsiteY141" fmla="*/ 201294 h 2696842"/>
              <a:gd name="connsiteX142" fmla="*/ 1806924 w 3439246"/>
              <a:gd name="connsiteY142" fmla="*/ 185529 h 2696842"/>
              <a:gd name="connsiteX143" fmla="*/ 1050179 w 3439246"/>
              <a:gd name="connsiteY143" fmla="*/ 138232 h 2696842"/>
              <a:gd name="connsiteX144" fmla="*/ 955586 w 3439246"/>
              <a:gd name="connsiteY144" fmla="*/ 185529 h 2696842"/>
              <a:gd name="connsiteX145" fmla="*/ 924055 w 3439246"/>
              <a:gd name="connsiteY145" fmla="*/ 295887 h 2696842"/>
              <a:gd name="connsiteX146" fmla="*/ 892524 w 3439246"/>
              <a:gd name="connsiteY146" fmla="*/ 327419 h 2696842"/>
              <a:gd name="connsiteX147" fmla="*/ 860993 w 3439246"/>
              <a:gd name="connsiteY147" fmla="*/ 374715 h 2696842"/>
              <a:gd name="connsiteX148" fmla="*/ 813697 w 3439246"/>
              <a:gd name="connsiteY148" fmla="*/ 390481 h 2696842"/>
              <a:gd name="connsiteX149" fmla="*/ 561448 w 3439246"/>
              <a:gd name="connsiteY149" fmla="*/ 422012 h 2696842"/>
              <a:gd name="connsiteX150" fmla="*/ 198841 w 3439246"/>
              <a:gd name="connsiteY150" fmla="*/ 406246 h 2696842"/>
              <a:gd name="connsiteX151" fmla="*/ 25421 w 3439246"/>
              <a:gd name="connsiteY151" fmla="*/ 422012 h 2696842"/>
              <a:gd name="connsiteX152" fmla="*/ 9655 w 3439246"/>
              <a:gd name="connsiteY152" fmla="*/ 343184 h 2696842"/>
              <a:gd name="connsiteX153" fmla="*/ 41186 w 3439246"/>
              <a:gd name="connsiteY153" fmla="*/ 343184 h 26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439246" h="2696842">
                <a:moveTo>
                  <a:pt x="41186" y="343184"/>
                </a:moveTo>
                <a:cubicBezTo>
                  <a:pt x="51696" y="379970"/>
                  <a:pt x="51747" y="492602"/>
                  <a:pt x="72717" y="563901"/>
                </a:cubicBezTo>
                <a:cubicBezTo>
                  <a:pt x="79008" y="585291"/>
                  <a:pt x="116026" y="589262"/>
                  <a:pt x="120014" y="611198"/>
                </a:cubicBezTo>
                <a:cubicBezTo>
                  <a:pt x="137900" y="709572"/>
                  <a:pt x="128393" y="811030"/>
                  <a:pt x="135779" y="910743"/>
                </a:cubicBezTo>
                <a:cubicBezTo>
                  <a:pt x="138909" y="952996"/>
                  <a:pt x="144580" y="995075"/>
                  <a:pt x="151545" y="1036867"/>
                </a:cubicBezTo>
                <a:cubicBezTo>
                  <a:pt x="161405" y="1096024"/>
                  <a:pt x="168078" y="1094733"/>
                  <a:pt x="183076" y="1147225"/>
                </a:cubicBezTo>
                <a:cubicBezTo>
                  <a:pt x="189029" y="1168059"/>
                  <a:pt x="193586" y="1189266"/>
                  <a:pt x="198841" y="1210287"/>
                </a:cubicBezTo>
                <a:cubicBezTo>
                  <a:pt x="193586" y="1278604"/>
                  <a:pt x="191575" y="1347249"/>
                  <a:pt x="183076" y="1415239"/>
                </a:cubicBezTo>
                <a:cubicBezTo>
                  <a:pt x="181015" y="1431729"/>
                  <a:pt x="167310" y="1445917"/>
                  <a:pt x="167310" y="1462536"/>
                </a:cubicBezTo>
                <a:cubicBezTo>
                  <a:pt x="167310" y="1520581"/>
                  <a:pt x="174867" y="1578494"/>
                  <a:pt x="183076" y="1635956"/>
                </a:cubicBezTo>
                <a:cubicBezTo>
                  <a:pt x="185426" y="1652407"/>
                  <a:pt x="187090" y="1671502"/>
                  <a:pt x="198841" y="1683253"/>
                </a:cubicBezTo>
                <a:cubicBezTo>
                  <a:pt x="210592" y="1695004"/>
                  <a:pt x="231274" y="1691587"/>
                  <a:pt x="246138" y="1699019"/>
                </a:cubicBezTo>
                <a:cubicBezTo>
                  <a:pt x="263086" y="1707493"/>
                  <a:pt x="277669" y="1720040"/>
                  <a:pt x="293435" y="1730550"/>
                </a:cubicBezTo>
                <a:cubicBezTo>
                  <a:pt x="298690" y="1714784"/>
                  <a:pt x="309200" y="1699871"/>
                  <a:pt x="309200" y="1683253"/>
                </a:cubicBezTo>
                <a:cubicBezTo>
                  <a:pt x="309200" y="1632485"/>
                  <a:pt x="282456" y="1628637"/>
                  <a:pt x="246138" y="1604425"/>
                </a:cubicBezTo>
                <a:cubicBezTo>
                  <a:pt x="237011" y="1590735"/>
                  <a:pt x="170647" y="1516464"/>
                  <a:pt x="230372" y="1494067"/>
                </a:cubicBezTo>
                <a:cubicBezTo>
                  <a:pt x="265166" y="1481019"/>
                  <a:pt x="303945" y="1504577"/>
                  <a:pt x="340731" y="1509832"/>
                </a:cubicBezTo>
                <a:cubicBezTo>
                  <a:pt x="345986" y="1551873"/>
                  <a:pt x="339290" y="1597239"/>
                  <a:pt x="356497" y="1635956"/>
                </a:cubicBezTo>
                <a:cubicBezTo>
                  <a:pt x="363246" y="1651142"/>
                  <a:pt x="388929" y="1659154"/>
                  <a:pt x="403793" y="1651722"/>
                </a:cubicBezTo>
                <a:cubicBezTo>
                  <a:pt x="418657" y="1644290"/>
                  <a:pt x="415528" y="1620547"/>
                  <a:pt x="419559" y="1604425"/>
                </a:cubicBezTo>
                <a:cubicBezTo>
                  <a:pt x="426058" y="1578429"/>
                  <a:pt x="430069" y="1551874"/>
                  <a:pt x="435324" y="1525598"/>
                </a:cubicBezTo>
                <a:cubicBezTo>
                  <a:pt x="456345" y="1536108"/>
                  <a:pt x="475120" y="1553805"/>
                  <a:pt x="498386" y="1557129"/>
                </a:cubicBezTo>
                <a:cubicBezTo>
                  <a:pt x="581592" y="1569015"/>
                  <a:pt x="554547" y="1453196"/>
                  <a:pt x="561448" y="1415239"/>
                </a:cubicBezTo>
                <a:cubicBezTo>
                  <a:pt x="564421" y="1398889"/>
                  <a:pt x="571959" y="1383708"/>
                  <a:pt x="577214" y="1367943"/>
                </a:cubicBezTo>
                <a:cubicBezTo>
                  <a:pt x="587724" y="1399474"/>
                  <a:pt x="604623" y="1429556"/>
                  <a:pt x="608745" y="1462536"/>
                </a:cubicBezTo>
                <a:cubicBezTo>
                  <a:pt x="614000" y="1504577"/>
                  <a:pt x="616931" y="1546975"/>
                  <a:pt x="624510" y="1588660"/>
                </a:cubicBezTo>
                <a:cubicBezTo>
                  <a:pt x="627483" y="1605010"/>
                  <a:pt x="629637" y="1623190"/>
                  <a:pt x="640276" y="1635956"/>
                </a:cubicBezTo>
                <a:cubicBezTo>
                  <a:pt x="657098" y="1656142"/>
                  <a:pt x="682317" y="1667487"/>
                  <a:pt x="703338" y="1683253"/>
                </a:cubicBezTo>
                <a:cubicBezTo>
                  <a:pt x="719279" y="1659342"/>
                  <a:pt x="750635" y="1621294"/>
                  <a:pt x="750635" y="1588660"/>
                </a:cubicBezTo>
                <a:cubicBezTo>
                  <a:pt x="750635" y="1566992"/>
                  <a:pt x="743404" y="1545514"/>
                  <a:pt x="734869" y="1525598"/>
                </a:cubicBezTo>
                <a:cubicBezTo>
                  <a:pt x="727405" y="1508182"/>
                  <a:pt x="694864" y="1495248"/>
                  <a:pt x="703338" y="1478301"/>
                </a:cubicBezTo>
                <a:cubicBezTo>
                  <a:pt x="710770" y="1463437"/>
                  <a:pt x="734869" y="1488812"/>
                  <a:pt x="750635" y="1494067"/>
                </a:cubicBezTo>
                <a:cubicBezTo>
                  <a:pt x="766400" y="1515088"/>
                  <a:pt x="774429" y="1545378"/>
                  <a:pt x="797931" y="1557129"/>
                </a:cubicBezTo>
                <a:cubicBezTo>
                  <a:pt x="848381" y="1582354"/>
                  <a:pt x="852585" y="1510884"/>
                  <a:pt x="860993" y="1494067"/>
                </a:cubicBezTo>
                <a:cubicBezTo>
                  <a:pt x="869467" y="1477119"/>
                  <a:pt x="882014" y="1462536"/>
                  <a:pt x="892524" y="1446770"/>
                </a:cubicBezTo>
                <a:cubicBezTo>
                  <a:pt x="887269" y="1394218"/>
                  <a:pt x="860058" y="1339218"/>
                  <a:pt x="876759" y="1289115"/>
                </a:cubicBezTo>
                <a:cubicBezTo>
                  <a:pt x="886014" y="1261350"/>
                  <a:pt x="984919" y="1334947"/>
                  <a:pt x="987117" y="1336412"/>
                </a:cubicBezTo>
                <a:cubicBezTo>
                  <a:pt x="993077" y="1360250"/>
                  <a:pt x="1003216" y="1446770"/>
                  <a:pt x="1050179" y="1446770"/>
                </a:cubicBezTo>
                <a:cubicBezTo>
                  <a:pt x="1066797" y="1446770"/>
                  <a:pt x="1060690" y="1415239"/>
                  <a:pt x="1065945" y="1399474"/>
                </a:cubicBezTo>
                <a:cubicBezTo>
                  <a:pt x="1076455" y="1415239"/>
                  <a:pt x="1097476" y="1427822"/>
                  <a:pt x="1097476" y="1446770"/>
                </a:cubicBezTo>
                <a:cubicBezTo>
                  <a:pt x="1097476" y="1470272"/>
                  <a:pt x="1075203" y="1488230"/>
                  <a:pt x="1065945" y="1509832"/>
                </a:cubicBezTo>
                <a:cubicBezTo>
                  <a:pt x="1059399" y="1525107"/>
                  <a:pt x="1055434" y="1541363"/>
                  <a:pt x="1050179" y="1557129"/>
                </a:cubicBezTo>
                <a:cubicBezTo>
                  <a:pt x="1055434" y="1572894"/>
                  <a:pt x="1049933" y="1599977"/>
                  <a:pt x="1065945" y="1604425"/>
                </a:cubicBezTo>
                <a:cubicBezTo>
                  <a:pt x="1252755" y="1656316"/>
                  <a:pt x="1302766" y="1639855"/>
                  <a:pt x="1460083" y="1620191"/>
                </a:cubicBezTo>
                <a:lnTo>
                  <a:pt x="1270897" y="1604425"/>
                </a:lnTo>
                <a:cubicBezTo>
                  <a:pt x="1251172" y="1595459"/>
                  <a:pt x="1274643" y="1559392"/>
                  <a:pt x="1286662" y="1541363"/>
                </a:cubicBezTo>
                <a:cubicBezTo>
                  <a:pt x="1297172" y="1525597"/>
                  <a:pt x="1319403" y="1521962"/>
                  <a:pt x="1333959" y="1509832"/>
                </a:cubicBezTo>
                <a:cubicBezTo>
                  <a:pt x="1455349" y="1408675"/>
                  <a:pt x="1311122" y="1509291"/>
                  <a:pt x="1428552" y="1431005"/>
                </a:cubicBezTo>
                <a:cubicBezTo>
                  <a:pt x="1449573" y="1399474"/>
                  <a:pt x="1479631" y="1372363"/>
                  <a:pt x="1491614" y="1336412"/>
                </a:cubicBezTo>
                <a:cubicBezTo>
                  <a:pt x="1496869" y="1320646"/>
                  <a:pt x="1503774" y="1305338"/>
                  <a:pt x="1507379" y="1289115"/>
                </a:cubicBezTo>
                <a:cubicBezTo>
                  <a:pt x="1514313" y="1257910"/>
                  <a:pt x="1511273" y="1224202"/>
                  <a:pt x="1523145" y="1194522"/>
                </a:cubicBezTo>
                <a:cubicBezTo>
                  <a:pt x="1532904" y="1170126"/>
                  <a:pt x="1554676" y="1152481"/>
                  <a:pt x="1570441" y="1131460"/>
                </a:cubicBezTo>
                <a:cubicBezTo>
                  <a:pt x="1572127" y="1124718"/>
                  <a:pt x="1590520" y="1021101"/>
                  <a:pt x="1617738" y="1021101"/>
                </a:cubicBezTo>
                <a:cubicBezTo>
                  <a:pt x="1634356" y="1021101"/>
                  <a:pt x="1628248" y="1052632"/>
                  <a:pt x="1633503" y="1068398"/>
                </a:cubicBezTo>
                <a:cubicBezTo>
                  <a:pt x="1628248" y="1084163"/>
                  <a:pt x="1622303" y="1099715"/>
                  <a:pt x="1617738" y="1115694"/>
                </a:cubicBezTo>
                <a:cubicBezTo>
                  <a:pt x="1578143" y="1254274"/>
                  <a:pt x="1624008" y="1112645"/>
                  <a:pt x="1586207" y="1226053"/>
                </a:cubicBezTo>
                <a:cubicBezTo>
                  <a:pt x="1591645" y="1274999"/>
                  <a:pt x="1580520" y="1372853"/>
                  <a:pt x="1633503" y="1415239"/>
                </a:cubicBezTo>
                <a:cubicBezTo>
                  <a:pt x="1646480" y="1425620"/>
                  <a:pt x="1665034" y="1425750"/>
                  <a:pt x="1680800" y="1431005"/>
                </a:cubicBezTo>
                <a:cubicBezTo>
                  <a:pt x="1696566" y="1425750"/>
                  <a:pt x="1718879" y="1429066"/>
                  <a:pt x="1728097" y="1415239"/>
                </a:cubicBezTo>
                <a:cubicBezTo>
                  <a:pt x="1742961" y="1392943"/>
                  <a:pt x="1740072" y="1362939"/>
                  <a:pt x="1743862" y="1336412"/>
                </a:cubicBezTo>
                <a:cubicBezTo>
                  <a:pt x="1769567" y="1156477"/>
                  <a:pt x="1734719" y="1244339"/>
                  <a:pt x="1791159" y="1131460"/>
                </a:cubicBezTo>
                <a:cubicBezTo>
                  <a:pt x="1796414" y="1110439"/>
                  <a:pt x="1806924" y="1090066"/>
                  <a:pt x="1806924" y="1068398"/>
                </a:cubicBezTo>
                <a:cubicBezTo>
                  <a:pt x="1806924" y="1023828"/>
                  <a:pt x="1771994" y="932075"/>
                  <a:pt x="1759628" y="894977"/>
                </a:cubicBezTo>
                <a:cubicBezTo>
                  <a:pt x="1754373" y="879212"/>
                  <a:pt x="1757689" y="856899"/>
                  <a:pt x="1743862" y="847681"/>
                </a:cubicBezTo>
                <a:lnTo>
                  <a:pt x="1696566" y="816150"/>
                </a:lnTo>
                <a:cubicBezTo>
                  <a:pt x="1691311" y="800384"/>
                  <a:pt x="1692551" y="780604"/>
                  <a:pt x="1680800" y="768853"/>
                </a:cubicBezTo>
                <a:cubicBezTo>
                  <a:pt x="1669049" y="757102"/>
                  <a:pt x="1640935" y="767951"/>
                  <a:pt x="1633503" y="753087"/>
                </a:cubicBezTo>
                <a:cubicBezTo>
                  <a:pt x="1616885" y="719851"/>
                  <a:pt x="1628416" y="678321"/>
                  <a:pt x="1617738" y="642729"/>
                </a:cubicBezTo>
                <a:cubicBezTo>
                  <a:pt x="1612293" y="624580"/>
                  <a:pt x="1596717" y="611198"/>
                  <a:pt x="1586207" y="595432"/>
                </a:cubicBezTo>
                <a:cubicBezTo>
                  <a:pt x="1591462" y="553391"/>
                  <a:pt x="1580174" y="505639"/>
                  <a:pt x="1601972" y="469308"/>
                </a:cubicBezTo>
                <a:cubicBezTo>
                  <a:pt x="1611721" y="453060"/>
                  <a:pt x="1625029" y="499658"/>
                  <a:pt x="1633503" y="516605"/>
                </a:cubicBezTo>
                <a:cubicBezTo>
                  <a:pt x="1640935" y="531469"/>
                  <a:pt x="1641198" y="549374"/>
                  <a:pt x="1649269" y="563901"/>
                </a:cubicBezTo>
                <a:cubicBezTo>
                  <a:pt x="1729207" y="707789"/>
                  <a:pt x="1673022" y="630956"/>
                  <a:pt x="1759628" y="674260"/>
                </a:cubicBezTo>
                <a:cubicBezTo>
                  <a:pt x="1776575" y="682734"/>
                  <a:pt x="1791159" y="695281"/>
                  <a:pt x="1806924" y="705791"/>
                </a:cubicBezTo>
                <a:cubicBezTo>
                  <a:pt x="1903972" y="851362"/>
                  <a:pt x="1780128" y="672296"/>
                  <a:pt x="1869986" y="784619"/>
                </a:cubicBezTo>
                <a:cubicBezTo>
                  <a:pt x="1907678" y="831734"/>
                  <a:pt x="1890101" y="837352"/>
                  <a:pt x="1948814" y="863446"/>
                </a:cubicBezTo>
                <a:cubicBezTo>
                  <a:pt x="1979186" y="876945"/>
                  <a:pt x="2043407" y="894977"/>
                  <a:pt x="2043407" y="894977"/>
                </a:cubicBezTo>
                <a:cubicBezTo>
                  <a:pt x="2090704" y="889722"/>
                  <a:pt x="2154832" y="915770"/>
                  <a:pt x="2185297" y="879212"/>
                </a:cubicBezTo>
                <a:cubicBezTo>
                  <a:pt x="2355919" y="674466"/>
                  <a:pt x="1992588" y="667887"/>
                  <a:pt x="2374483" y="737322"/>
                </a:cubicBezTo>
                <a:cubicBezTo>
                  <a:pt x="2417957" y="780797"/>
                  <a:pt x="2424045" y="780702"/>
                  <a:pt x="2453310" y="831915"/>
                </a:cubicBezTo>
                <a:cubicBezTo>
                  <a:pt x="2481345" y="880976"/>
                  <a:pt x="2481455" y="900374"/>
                  <a:pt x="2516372" y="942274"/>
                </a:cubicBezTo>
                <a:cubicBezTo>
                  <a:pt x="2530645" y="959402"/>
                  <a:pt x="2547903" y="973805"/>
                  <a:pt x="2563669" y="989570"/>
                </a:cubicBezTo>
                <a:cubicBezTo>
                  <a:pt x="2568924" y="1005336"/>
                  <a:pt x="2572003" y="1022003"/>
                  <a:pt x="2579435" y="1036867"/>
                </a:cubicBezTo>
                <a:cubicBezTo>
                  <a:pt x="2587909" y="1053814"/>
                  <a:pt x="2607474" y="1065540"/>
                  <a:pt x="2610966" y="1084163"/>
                </a:cubicBezTo>
                <a:cubicBezTo>
                  <a:pt x="2623593" y="1151509"/>
                  <a:pt x="2618725" y="1221065"/>
                  <a:pt x="2626731" y="1289115"/>
                </a:cubicBezTo>
                <a:cubicBezTo>
                  <a:pt x="2633283" y="1344803"/>
                  <a:pt x="2645804" y="1349642"/>
                  <a:pt x="2658262" y="1399474"/>
                </a:cubicBezTo>
                <a:cubicBezTo>
                  <a:pt x="2664761" y="1425470"/>
                  <a:pt x="2670562" y="1451730"/>
                  <a:pt x="2674028" y="1478301"/>
                </a:cubicBezTo>
                <a:cubicBezTo>
                  <a:pt x="2686338" y="1572677"/>
                  <a:pt x="2689913" y="1668200"/>
                  <a:pt x="2705559" y="1762081"/>
                </a:cubicBezTo>
                <a:cubicBezTo>
                  <a:pt x="2710814" y="1793612"/>
                  <a:pt x="2702993" y="1830486"/>
                  <a:pt x="2721324" y="1856674"/>
                </a:cubicBezTo>
                <a:cubicBezTo>
                  <a:pt x="2743056" y="1887719"/>
                  <a:pt x="2784386" y="1898715"/>
                  <a:pt x="2815917" y="1919736"/>
                </a:cubicBezTo>
                <a:lnTo>
                  <a:pt x="2863214" y="1951267"/>
                </a:lnTo>
                <a:cubicBezTo>
                  <a:pt x="2868469" y="2024839"/>
                  <a:pt x="2870361" y="2098729"/>
                  <a:pt x="2878979" y="2171984"/>
                </a:cubicBezTo>
                <a:cubicBezTo>
                  <a:pt x="2880921" y="2188489"/>
                  <a:pt x="2882994" y="2207530"/>
                  <a:pt x="2894745" y="2219281"/>
                </a:cubicBezTo>
                <a:cubicBezTo>
                  <a:pt x="2906496" y="2231032"/>
                  <a:pt x="2926276" y="2229791"/>
                  <a:pt x="2942041" y="2235046"/>
                </a:cubicBezTo>
                <a:cubicBezTo>
                  <a:pt x="2952551" y="2250812"/>
                  <a:pt x="2958776" y="2270506"/>
                  <a:pt x="2973572" y="2282343"/>
                </a:cubicBezTo>
                <a:cubicBezTo>
                  <a:pt x="2986549" y="2292724"/>
                  <a:pt x="3011210" y="2284585"/>
                  <a:pt x="3020869" y="2298108"/>
                </a:cubicBezTo>
                <a:cubicBezTo>
                  <a:pt x="3040188" y="2325154"/>
                  <a:pt x="3033964" y="2365046"/>
                  <a:pt x="3052400" y="2392701"/>
                </a:cubicBezTo>
                <a:cubicBezTo>
                  <a:pt x="3062910" y="2408467"/>
                  <a:pt x="3076236" y="2422683"/>
                  <a:pt x="3083931" y="2439998"/>
                </a:cubicBezTo>
                <a:cubicBezTo>
                  <a:pt x="3097430" y="2470370"/>
                  <a:pt x="3115462" y="2534591"/>
                  <a:pt x="3115462" y="2534591"/>
                </a:cubicBezTo>
                <a:cubicBezTo>
                  <a:pt x="3120717" y="2571377"/>
                  <a:pt x="3120550" y="2609357"/>
                  <a:pt x="3131228" y="2644950"/>
                </a:cubicBezTo>
                <a:cubicBezTo>
                  <a:pt x="3136673" y="2663099"/>
                  <a:pt x="3144377" y="2696842"/>
                  <a:pt x="3162759" y="2692246"/>
                </a:cubicBezTo>
                <a:cubicBezTo>
                  <a:pt x="3185559" y="2686546"/>
                  <a:pt x="3183780" y="2650205"/>
                  <a:pt x="3194290" y="2629184"/>
                </a:cubicBezTo>
                <a:cubicBezTo>
                  <a:pt x="3189035" y="2602908"/>
                  <a:pt x="3187933" y="2575446"/>
                  <a:pt x="3178524" y="2550356"/>
                </a:cubicBezTo>
                <a:cubicBezTo>
                  <a:pt x="3171871" y="2532615"/>
                  <a:pt x="3155467" y="2520007"/>
                  <a:pt x="3146993" y="2503060"/>
                </a:cubicBezTo>
                <a:cubicBezTo>
                  <a:pt x="3139561" y="2488196"/>
                  <a:pt x="3136483" y="2471529"/>
                  <a:pt x="3131228" y="2455763"/>
                </a:cubicBezTo>
                <a:cubicBezTo>
                  <a:pt x="3127201" y="2411467"/>
                  <a:pt x="3130025" y="2295703"/>
                  <a:pt x="3099697" y="2235046"/>
                </a:cubicBezTo>
                <a:cubicBezTo>
                  <a:pt x="3091223" y="2218099"/>
                  <a:pt x="3083931" y="2198260"/>
                  <a:pt x="3068166" y="2187750"/>
                </a:cubicBezTo>
                <a:cubicBezTo>
                  <a:pt x="3050137" y="2175731"/>
                  <a:pt x="3026124" y="2177239"/>
                  <a:pt x="3005103" y="2171984"/>
                </a:cubicBezTo>
                <a:cubicBezTo>
                  <a:pt x="2999848" y="2156218"/>
                  <a:pt x="2989338" y="2141305"/>
                  <a:pt x="2989338" y="2124687"/>
                </a:cubicBezTo>
                <a:cubicBezTo>
                  <a:pt x="2989338" y="2088502"/>
                  <a:pt x="3010888" y="2040075"/>
                  <a:pt x="3036635" y="2014329"/>
                </a:cubicBezTo>
                <a:cubicBezTo>
                  <a:pt x="3050033" y="2000931"/>
                  <a:pt x="3066984" y="1991272"/>
                  <a:pt x="3083931" y="1982798"/>
                </a:cubicBezTo>
                <a:cubicBezTo>
                  <a:pt x="3098795" y="1975366"/>
                  <a:pt x="3115462" y="1972287"/>
                  <a:pt x="3131228" y="1967032"/>
                </a:cubicBezTo>
                <a:cubicBezTo>
                  <a:pt x="3141738" y="1951267"/>
                  <a:pt x="3147963" y="1931573"/>
                  <a:pt x="3162759" y="1919736"/>
                </a:cubicBezTo>
                <a:cubicBezTo>
                  <a:pt x="3201542" y="1888709"/>
                  <a:pt x="3248477" y="1911655"/>
                  <a:pt x="3288883" y="1919736"/>
                </a:cubicBezTo>
                <a:cubicBezTo>
                  <a:pt x="3304648" y="1930246"/>
                  <a:pt x="3322781" y="1937869"/>
                  <a:pt x="3336179" y="1951267"/>
                </a:cubicBezTo>
                <a:cubicBezTo>
                  <a:pt x="3372471" y="1987559"/>
                  <a:pt x="3371415" y="2013382"/>
                  <a:pt x="3383476" y="2061625"/>
                </a:cubicBezTo>
                <a:cubicBezTo>
                  <a:pt x="3399241" y="2056370"/>
                  <a:pt x="3425517" y="2061625"/>
                  <a:pt x="3430772" y="2045860"/>
                </a:cubicBezTo>
                <a:cubicBezTo>
                  <a:pt x="3439246" y="2020439"/>
                  <a:pt x="3422057" y="1992884"/>
                  <a:pt x="3415007" y="1967032"/>
                </a:cubicBezTo>
                <a:cubicBezTo>
                  <a:pt x="3389030" y="1871782"/>
                  <a:pt x="3395330" y="1890220"/>
                  <a:pt x="3351945" y="1825143"/>
                </a:cubicBezTo>
                <a:cubicBezTo>
                  <a:pt x="3357200" y="1720039"/>
                  <a:pt x="3358594" y="1614671"/>
                  <a:pt x="3367710" y="1509832"/>
                </a:cubicBezTo>
                <a:cubicBezTo>
                  <a:pt x="3369150" y="1493276"/>
                  <a:pt x="3381126" y="1478987"/>
                  <a:pt x="3383476" y="1462536"/>
                </a:cubicBezTo>
                <a:cubicBezTo>
                  <a:pt x="3391685" y="1405074"/>
                  <a:pt x="3393986" y="1346922"/>
                  <a:pt x="3399241" y="1289115"/>
                </a:cubicBezTo>
                <a:cubicBezTo>
                  <a:pt x="3393986" y="1152481"/>
                  <a:pt x="3391061" y="1015737"/>
                  <a:pt x="3383476" y="879212"/>
                </a:cubicBezTo>
                <a:cubicBezTo>
                  <a:pt x="3380546" y="826479"/>
                  <a:pt x="3375741" y="773756"/>
                  <a:pt x="3367710" y="721556"/>
                </a:cubicBezTo>
                <a:cubicBezTo>
                  <a:pt x="3365183" y="705131"/>
                  <a:pt x="3363696" y="686011"/>
                  <a:pt x="3351945" y="674260"/>
                </a:cubicBezTo>
                <a:cubicBezTo>
                  <a:pt x="3340194" y="662509"/>
                  <a:pt x="3320414" y="663749"/>
                  <a:pt x="3304648" y="658494"/>
                </a:cubicBezTo>
                <a:cubicBezTo>
                  <a:pt x="3299393" y="632218"/>
                  <a:pt x="3303747" y="601963"/>
                  <a:pt x="3288883" y="579667"/>
                </a:cubicBezTo>
                <a:cubicBezTo>
                  <a:pt x="3279665" y="565840"/>
                  <a:pt x="3257809" y="567506"/>
                  <a:pt x="3241586" y="563901"/>
                </a:cubicBezTo>
                <a:cubicBezTo>
                  <a:pt x="3210381" y="556967"/>
                  <a:pt x="3178524" y="553391"/>
                  <a:pt x="3146993" y="548136"/>
                </a:cubicBezTo>
                <a:cubicBezTo>
                  <a:pt x="3115462" y="537626"/>
                  <a:pt x="3080055" y="535041"/>
                  <a:pt x="3052400" y="516605"/>
                </a:cubicBezTo>
                <a:cubicBezTo>
                  <a:pt x="3000581" y="482060"/>
                  <a:pt x="3014917" y="485625"/>
                  <a:pt x="2957807" y="469308"/>
                </a:cubicBezTo>
                <a:cubicBezTo>
                  <a:pt x="2936973" y="463355"/>
                  <a:pt x="2915579" y="459496"/>
                  <a:pt x="2894745" y="453543"/>
                </a:cubicBezTo>
                <a:cubicBezTo>
                  <a:pt x="2878766" y="448978"/>
                  <a:pt x="2863671" y="441382"/>
                  <a:pt x="2847448" y="437777"/>
                </a:cubicBezTo>
                <a:cubicBezTo>
                  <a:pt x="2816243" y="430843"/>
                  <a:pt x="2784200" y="428281"/>
                  <a:pt x="2752855" y="422012"/>
                </a:cubicBezTo>
                <a:cubicBezTo>
                  <a:pt x="2731608" y="417763"/>
                  <a:pt x="2710814" y="411501"/>
                  <a:pt x="2689793" y="406246"/>
                </a:cubicBezTo>
                <a:cubicBezTo>
                  <a:pt x="2595200" y="411501"/>
                  <a:pt x="2500326" y="413030"/>
                  <a:pt x="2406014" y="422012"/>
                </a:cubicBezTo>
                <a:cubicBezTo>
                  <a:pt x="2389470" y="423588"/>
                  <a:pt x="2375335" y="437777"/>
                  <a:pt x="2358717" y="437777"/>
                </a:cubicBezTo>
                <a:cubicBezTo>
                  <a:pt x="2284957" y="437777"/>
                  <a:pt x="2211572" y="427267"/>
                  <a:pt x="2138000" y="422012"/>
                </a:cubicBezTo>
                <a:cubicBezTo>
                  <a:pt x="2034805" y="387613"/>
                  <a:pt x="2136090" y="435389"/>
                  <a:pt x="2074938" y="358950"/>
                </a:cubicBezTo>
                <a:cubicBezTo>
                  <a:pt x="2063101" y="344154"/>
                  <a:pt x="2042437" y="339256"/>
                  <a:pt x="2027641" y="327419"/>
                </a:cubicBezTo>
                <a:cubicBezTo>
                  <a:pt x="1965809" y="277953"/>
                  <a:pt x="2030951" y="307501"/>
                  <a:pt x="1948814" y="280122"/>
                </a:cubicBezTo>
                <a:cubicBezTo>
                  <a:pt x="1913949" y="245257"/>
                  <a:pt x="1898118" y="223242"/>
                  <a:pt x="1854221" y="201294"/>
                </a:cubicBezTo>
                <a:cubicBezTo>
                  <a:pt x="1839357" y="193862"/>
                  <a:pt x="1822690" y="190784"/>
                  <a:pt x="1806924" y="185529"/>
                </a:cubicBezTo>
                <a:cubicBezTo>
                  <a:pt x="1528631" y="0"/>
                  <a:pt x="1750216" y="121565"/>
                  <a:pt x="1050179" y="138232"/>
                </a:cubicBezTo>
                <a:cubicBezTo>
                  <a:pt x="1019023" y="148618"/>
                  <a:pt x="977812" y="157747"/>
                  <a:pt x="955586" y="185529"/>
                </a:cubicBezTo>
                <a:cubicBezTo>
                  <a:pt x="945258" y="198439"/>
                  <a:pt x="927829" y="288340"/>
                  <a:pt x="924055" y="295887"/>
                </a:cubicBezTo>
                <a:cubicBezTo>
                  <a:pt x="917408" y="309182"/>
                  <a:pt x="901809" y="315812"/>
                  <a:pt x="892524" y="327419"/>
                </a:cubicBezTo>
                <a:cubicBezTo>
                  <a:pt x="880688" y="342215"/>
                  <a:pt x="875789" y="362878"/>
                  <a:pt x="860993" y="374715"/>
                </a:cubicBezTo>
                <a:cubicBezTo>
                  <a:pt x="848016" y="385096"/>
                  <a:pt x="829819" y="386450"/>
                  <a:pt x="813697" y="390481"/>
                </a:cubicBezTo>
                <a:cubicBezTo>
                  <a:pt x="720621" y="413750"/>
                  <a:pt x="669124" y="412223"/>
                  <a:pt x="561448" y="422012"/>
                </a:cubicBezTo>
                <a:cubicBezTo>
                  <a:pt x="440579" y="416757"/>
                  <a:pt x="319824" y="406246"/>
                  <a:pt x="198841" y="406246"/>
                </a:cubicBezTo>
                <a:cubicBezTo>
                  <a:pt x="140796" y="406246"/>
                  <a:pt x="80487" y="440367"/>
                  <a:pt x="25421" y="422012"/>
                </a:cubicBezTo>
                <a:cubicBezTo>
                  <a:pt x="0" y="413538"/>
                  <a:pt x="18129" y="368605"/>
                  <a:pt x="9655" y="343184"/>
                </a:cubicBezTo>
                <a:cubicBezTo>
                  <a:pt x="7305" y="336134"/>
                  <a:pt x="30676" y="306398"/>
                  <a:pt x="41186" y="343184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2816423"/>
            <a:ext cx="2819400" cy="1298377"/>
          </a:xfrm>
          <a:prstGeom prst="wedgeEllipseCallout">
            <a:avLst>
              <a:gd name="adj1" fmla="val -82975"/>
              <a:gd name="adj2" fmla="val 60322"/>
            </a:avLst>
          </a:prstGeom>
          <a:ln>
            <a:solidFill>
              <a:srgbClr val="177BB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23" grpId="0" animBg="1"/>
      <p:bldP spid="23" grpId="1" animBg="1"/>
      <p:bldP spid="22" grpId="0" animBg="1"/>
      <p:bldP spid="2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459</Words>
  <Application>Microsoft Office PowerPoint</Application>
  <PresentationFormat>On-screen Show (4:3)</PresentationFormat>
  <Paragraphs>114</Paragraphs>
  <Slides>17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ফসল উৎপাদনে প্রতিকূল পরিবেশ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দলীয় কাজ</vt:lpstr>
      <vt:lpstr>মূল্যায়ন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UTPAL</cp:lastModifiedBy>
  <cp:revision>333</cp:revision>
  <dcterms:created xsi:type="dcterms:W3CDTF">2006-08-16T00:00:00Z</dcterms:created>
  <dcterms:modified xsi:type="dcterms:W3CDTF">2016-08-06T10:31:34Z</dcterms:modified>
</cp:coreProperties>
</file>